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2" r:id="rId2"/>
    <p:sldMasterId id="2147483668" r:id="rId3"/>
    <p:sldMasterId id="2147483690" r:id="rId4"/>
    <p:sldMasterId id="2147483712" r:id="rId5"/>
    <p:sldMasterId id="2147483734" r:id="rId6"/>
    <p:sldMasterId id="2147483755" r:id="rId7"/>
    <p:sldMasterId id="2147483767" r:id="rId8"/>
    <p:sldMasterId id="2147483773" r:id="rId9"/>
    <p:sldMasterId id="2147483957" r:id="rId10"/>
  </p:sldMasterIdLst>
  <p:notesMasterIdLst>
    <p:notesMasterId r:id="rId90"/>
  </p:notesMasterIdLst>
  <p:handoutMasterIdLst>
    <p:handoutMasterId r:id="rId91"/>
  </p:handoutMasterIdLst>
  <p:sldIdLst>
    <p:sldId id="2699" r:id="rId11"/>
    <p:sldId id="2700" r:id="rId12"/>
    <p:sldId id="9650" r:id="rId13"/>
    <p:sldId id="259" r:id="rId14"/>
    <p:sldId id="8891" r:id="rId15"/>
    <p:sldId id="9657" r:id="rId16"/>
    <p:sldId id="9658" r:id="rId17"/>
    <p:sldId id="9659" r:id="rId18"/>
    <p:sldId id="9660" r:id="rId19"/>
    <p:sldId id="9661" r:id="rId20"/>
    <p:sldId id="9662" r:id="rId21"/>
    <p:sldId id="9663" r:id="rId22"/>
    <p:sldId id="9623" r:id="rId23"/>
    <p:sldId id="9664" r:id="rId24"/>
    <p:sldId id="9665" r:id="rId25"/>
    <p:sldId id="9667" r:id="rId26"/>
    <p:sldId id="9666" r:id="rId27"/>
    <p:sldId id="9669" r:id="rId28"/>
    <p:sldId id="9668" r:id="rId29"/>
    <p:sldId id="9670" r:id="rId30"/>
    <p:sldId id="9671" r:id="rId31"/>
    <p:sldId id="9627" r:id="rId32"/>
    <p:sldId id="9672" r:id="rId33"/>
    <p:sldId id="9673" r:id="rId34"/>
    <p:sldId id="9674" r:id="rId35"/>
    <p:sldId id="9675" r:id="rId36"/>
    <p:sldId id="9676" r:id="rId37"/>
    <p:sldId id="9677" r:id="rId38"/>
    <p:sldId id="9678" r:id="rId39"/>
    <p:sldId id="9679" r:id="rId40"/>
    <p:sldId id="9681" r:id="rId41"/>
    <p:sldId id="6157" r:id="rId42"/>
    <p:sldId id="7414" r:id="rId43"/>
    <p:sldId id="8457" r:id="rId44"/>
    <p:sldId id="9683" r:id="rId45"/>
    <p:sldId id="9684" r:id="rId46"/>
    <p:sldId id="9685" r:id="rId47"/>
    <p:sldId id="9686" r:id="rId48"/>
    <p:sldId id="9687" r:id="rId49"/>
    <p:sldId id="9688" r:id="rId50"/>
    <p:sldId id="9690" r:id="rId51"/>
    <p:sldId id="9693" r:id="rId52"/>
    <p:sldId id="7416" r:id="rId53"/>
    <p:sldId id="256" r:id="rId54"/>
    <p:sldId id="257" r:id="rId55"/>
    <p:sldId id="258" r:id="rId56"/>
    <p:sldId id="9691" r:id="rId57"/>
    <p:sldId id="260" r:id="rId58"/>
    <p:sldId id="261" r:id="rId59"/>
    <p:sldId id="262" r:id="rId60"/>
    <p:sldId id="263" r:id="rId61"/>
    <p:sldId id="264" r:id="rId62"/>
    <p:sldId id="265" r:id="rId63"/>
    <p:sldId id="266" r:id="rId64"/>
    <p:sldId id="267" r:id="rId65"/>
    <p:sldId id="268" r:id="rId66"/>
    <p:sldId id="269" r:id="rId67"/>
    <p:sldId id="270" r:id="rId68"/>
    <p:sldId id="271" r:id="rId69"/>
    <p:sldId id="272" r:id="rId70"/>
    <p:sldId id="7418" r:id="rId71"/>
    <p:sldId id="7419" r:id="rId72"/>
    <p:sldId id="7198" r:id="rId73"/>
    <p:sldId id="7294" r:id="rId74"/>
    <p:sldId id="6160" r:id="rId75"/>
    <p:sldId id="5833" r:id="rId76"/>
    <p:sldId id="9651" r:id="rId77"/>
    <p:sldId id="9692" r:id="rId78"/>
    <p:sldId id="9653" r:id="rId79"/>
    <p:sldId id="9559" r:id="rId80"/>
    <p:sldId id="2664" r:id="rId81"/>
    <p:sldId id="7213" r:id="rId82"/>
    <p:sldId id="7214" r:id="rId83"/>
    <p:sldId id="7215" r:id="rId84"/>
    <p:sldId id="7216" r:id="rId85"/>
    <p:sldId id="8329" r:id="rId86"/>
    <p:sldId id="8330" r:id="rId87"/>
    <p:sldId id="8331" r:id="rId88"/>
    <p:sldId id="4245" r:id="rId89"/>
  </p:sldIdLst>
  <p:sldSz cx="9144000" cy="6858000" type="screen4x3"/>
  <p:notesSz cx="6858000" cy="9144000"/>
  <p:custDataLst>
    <p:tags r:id="rId92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485"/>
    <a:srgbClr val="D34817"/>
    <a:srgbClr val="E7B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9" autoAdjust="0"/>
    <p:restoredTop sz="95196" autoAdjust="0"/>
  </p:normalViewPr>
  <p:slideViewPr>
    <p:cSldViewPr snapToGrid="0" showGuides="1">
      <p:cViewPr varScale="1">
        <p:scale>
          <a:sx n="229" d="100"/>
          <a:sy n="229" d="100"/>
        </p:scale>
        <p:origin x="1152" y="192"/>
      </p:cViewPr>
      <p:guideLst>
        <p:guide orient="horz" pos="216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79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005E13DA-8F61-FB41-8F72-62E99DE4B0D1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B24BB9F2-0456-824C-BA0D-616CD3A2DC3A}" type="slidenum">
              <a:rPr lang="zh-TW" altLang="en-US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C777C675-B689-D140-B99E-CE3A5E0D59EF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8CB16759-6028-0749-80EE-81DCE75975B5}" type="slidenum">
              <a:rPr lang="zh-TW" altLang="en-US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18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標楷體" pitchFamily="65" charset="-120"/>
        <a:cs typeface="標楷體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標楷體" pitchFamily="65" charset="-120"/>
        <a:cs typeface="標楷體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標楷體" pitchFamily="65" charset="-120"/>
        <a:cs typeface="標楷體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標楷體" pitchFamily="65" charset="-120"/>
        <a:cs typeface="標楷體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標楷體" pitchFamily="65" charset="-120"/>
        <a:cs typeface="標楷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>
              <a:ea typeface="標楷體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24FD25-CE0A-9945-9008-E6B88AE6AAF9}" type="slidenum">
              <a:rPr lang="zh-TW" altLang="en-US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5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117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18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47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65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124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709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386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318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7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531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CA" altLang="en-US" dirty="0">
              <a:ea typeface="標楷體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AA283-3DA9-534A-B288-BB3205FD846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46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728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21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594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963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264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628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543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875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817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02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18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463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888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74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188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137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40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79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56CC50-0D81-264D-8906-6C49209AD482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標楷體" pitchFamily="65" charset="-120"/>
                <a:cs typeface="+mn-cs"/>
              </a:rPr>
              <a:t>43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994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標楷體" pitchFamily="65" charset="-120"/>
                <a:cs typeface="+mn-cs"/>
              </a:rPr>
              <a:t>2010/5/21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標楷體" pitchFamily="65" charset="-120"/>
                <a:cs typeface="+mn-cs"/>
              </a:rPr>
              <a:t>‹#›</a:t>
            </a:r>
          </a:p>
        </p:txBody>
      </p:sp>
      <p:sp>
        <p:nvSpPr>
          <p:cNvPr id="53760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TW" dirty="0">
              <a:ea typeface="標楷體" pitchFamily="65" charset="-120"/>
            </a:endParaRPr>
          </a:p>
        </p:txBody>
      </p:sp>
      <p:sp>
        <p:nvSpPr>
          <p:cNvPr id="184325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18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09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2010/5/21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‹#›</a:t>
            </a:r>
          </a:p>
        </p:txBody>
      </p:sp>
      <p:sp>
        <p:nvSpPr>
          <p:cNvPr id="55398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TW">
              <a:ea typeface="標楷體" pitchFamily="65" charset="-120"/>
            </a:endParaRPr>
          </a:p>
        </p:txBody>
      </p:sp>
      <p:sp>
        <p:nvSpPr>
          <p:cNvPr id="553989" name="Text Box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r" eaLnBrk="1" hangingPunct="1"/>
            <a:r>
              <a:rPr kumimoji="0" lang="zh-TW" altLang="en-US" sz="1200">
                <a:ea typeface="標楷體" pitchFamily="65" charset="-120"/>
              </a:rPr>
              <a:t>16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38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97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22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16759-6028-0749-80EE-81DCE75975B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07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C3E8-152F-504C-8A6F-8BF77B9D5904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3BD3-BDCF-094C-A1B3-A15861EC5FB6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9980-32E3-7F4C-A37A-084DB374ED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68B7-463D-7344-BAEF-43F3136F4D3E}" type="datetimeFigureOut">
              <a:rPr lang="en-US"/>
              <a:t>9/27/25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F13B-1270-5A41-ADEC-49EC85B36A1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8A53551-88D4-FF4A-B1DA-4E392BE6C788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9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  <p:transition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6"/>
            <a:ext cx="9144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6" y="1340771"/>
            <a:ext cx="8928992" cy="4104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FKai-SB" panose="03000509000000000000" pitchFamily="65" charset="-120"/>
                <a:ea typeface="DFKai-SB" panose="03000509000000000000" pitchFamily="65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5778" y="2204864"/>
            <a:ext cx="4248472" cy="1143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 lang="en-US" sz="2800" kern="1200" dirty="0">
                <a:solidFill>
                  <a:srgbClr val="0070C0"/>
                </a:solidFill>
                <a:latin typeface="Kartika" pitchFamily="18" charset="0"/>
                <a:ea typeface="Microsoft JhengHei" panose="020B0604030504040204" pitchFamily="34" charset="-120"/>
                <a:cs typeface="Kartik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7506" y="476672"/>
            <a:ext cx="89289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8231-85E0-D949-8D2D-0015A00B4CFA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2FBE-2F7C-B644-A29B-F14C62DF61EA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2D57-8C39-8544-A46B-DCF6C4B9BCBD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BBC8-3922-FB4D-AE51-079901F29FAC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794" y="6245358"/>
            <a:ext cx="27507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9980-32E3-7F4C-A37A-084DB374ED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F6457F50-C06D-DB43-8381-B5030B917398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CE4F57B1-E6BE-B144-844B-E8CB93336A48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77D9008C-BE29-8343-9568-9D4B557D06D8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F974E8C4-DF61-7F4E-9690-AFBBCF4281C7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讀經&amp;經文背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1736" y="1785926"/>
            <a:ext cx="6143668" cy="414340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115064" cy="10001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97785DF7-95C7-DB4B-B3C0-2E580C1CF6E4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E4BD35F8-C360-7F46-9937-542AC50F6490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B5FD-607F-894B-B9FC-F789A91659AD}" type="datetimeFigureOut">
              <a:rPr lang="en-US"/>
              <a:t>9/27/25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294F-A53B-1643-A3FB-93F7FCEC406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92488" cy="5361459"/>
          </a:xfrm>
        </p:spPr>
        <p:txBody>
          <a:bodyPr/>
          <a:lstStyle>
            <a:lvl1pPr marL="0" indent="0" algn="r">
              <a:buNone/>
              <a:defRPr sz="3600"/>
            </a:lvl1pPr>
            <a:lvl2pPr marL="457200" indent="0" algn="r">
              <a:buNone/>
              <a:defRPr sz="3600"/>
            </a:lvl2pPr>
            <a:lvl3pPr marL="914400" indent="0" algn="r">
              <a:buNone/>
              <a:defRPr sz="3600"/>
            </a:lvl3pPr>
            <a:lvl4pPr marL="1371600" indent="0" algn="r">
              <a:buNone/>
              <a:defRPr sz="3600"/>
            </a:lvl4pPr>
            <a:lvl5pPr marL="1828800" indent="0" algn="r">
              <a:buNone/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5361459"/>
          </a:xfrm>
        </p:spPr>
        <p:txBody>
          <a:bodyPr/>
          <a:lstStyle>
            <a:lvl1pPr marL="363855" indent="-363855" algn="l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0C06-6F57-FD49-A305-4A6A29F2D673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53FE-51B2-7D42-AE80-94EBC006E9C2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402D-F73F-D44C-80E2-946F251004A9}" type="datetimeFigureOut">
              <a:rPr lang="en-US"/>
              <a:t>9/27/25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141F-4E61-3543-8E94-F00CE3E7A36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B49B-F8E9-7E40-9078-1C90EE7266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copyrightreservedforshowingonthetop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MCMAC</a:t>
            </a:r>
            <a:r>
              <a:rPr lang="zh-TW" altLang="en-US"/>
              <a:t>美城迦密國語宣道會贊美詩歌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9DE9-D985-6B43-A997-F2CE50A379FC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 advClick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copyrightreservedforshowingonthetop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MCMAC</a:t>
            </a:r>
            <a:r>
              <a:rPr lang="zh-TW" altLang="en-US"/>
              <a:t>美城迦密國語宣道會贊美詩歌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F539-94ED-7443-A8FD-3DB1556DDD58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1AF7AA-1756-AA40-ACF0-8C384B2D9175}" type="datetimeFigureOut">
              <a:rPr kumimoji="1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2025/9/27</a:t>
            </a:fld>
            <a:endParaRPr kumimoji="1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3E346E-2669-7E4F-90CF-190D9A58C433}" type="slidenum">
              <a:rPr kumimoji="1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‹#›</a:t>
            </a:fld>
            <a:endParaRPr kumimoji="1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225467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  <p:transition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7" y="5919524"/>
            <a:ext cx="8239126" cy="31849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 b="1"/>
            </a:lvl1pPr>
          </a:lstStyle>
          <a:p>
            <a:r>
              <a:t>作者和日期</a:t>
            </a:r>
          </a:p>
        </p:txBody>
      </p:sp>
      <p:sp>
        <p:nvSpPr>
          <p:cNvPr id="1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452436" y="1287495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簡報標題</a:t>
            </a:r>
          </a:p>
        </p:txBody>
      </p:sp>
      <p:sp>
        <p:nvSpPr>
          <p:cNvPr id="1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3598433"/>
            <a:ext cx="8239125" cy="952501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簡報子標題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67805" y="6521333"/>
            <a:ext cx="208391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31510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綠色丘陵景觀"/>
          <p:cNvSpPr>
            <a:spLocks noGrp="1"/>
          </p:cNvSpPr>
          <p:nvPr>
            <p:ph type="pic" idx="21"/>
          </p:nvPr>
        </p:nvSpPr>
        <p:spPr>
          <a:xfrm>
            <a:off x="-161925" y="-2019300"/>
            <a:ext cx="11049000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452438" y="3562350"/>
            <a:ext cx="8239125" cy="232410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簡報標題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4" y="553069"/>
            <a:ext cx="8238233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 b="1"/>
            </a:lvl1pPr>
          </a:lstStyle>
          <a:p>
            <a:r>
              <a:t>作者和日期</a:t>
            </a:r>
          </a:p>
        </p:txBody>
      </p:sp>
      <p:sp>
        <p:nvSpPr>
          <p:cNvPr id="2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5804955"/>
            <a:ext cx="8239125" cy="572344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簡報子標題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659758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8" y="635000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t>幻燈片標題</a:t>
            </a:r>
          </a:p>
        </p:txBody>
      </p:sp>
      <p:sp>
        <p:nvSpPr>
          <p:cNvPr id="3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3530288"/>
            <a:ext cx="3667125" cy="2691202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幻燈片子標題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長滿苔蘚的岩石"/>
          <p:cNvSpPr>
            <a:spLocks noGrp="1"/>
          </p:cNvSpPr>
          <p:nvPr>
            <p:ph type="pic" sz="half" idx="21"/>
          </p:nvPr>
        </p:nvSpPr>
        <p:spPr>
          <a:xfrm>
            <a:off x="4519614" y="635000"/>
            <a:ext cx="4195652" cy="5604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65462" y="6523450"/>
            <a:ext cx="208391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613824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43" name="幻燈片子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22981"/>
            <a:ext cx="8239125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72415">
              <a:lnSpc>
                <a:spcPct val="100000"/>
              </a:lnSpc>
              <a:spcBef>
                <a:spcPts val="0"/>
              </a:spcBef>
              <a:buSzTx/>
              <a:buNone/>
              <a:defRPr sz="1815" b="1"/>
            </a:lvl1pPr>
          </a:lstStyle>
          <a:p>
            <a:r>
              <a:t>幻燈片子標題</a:t>
            </a:r>
          </a:p>
        </p:txBody>
      </p:sp>
      <p:sp>
        <p:nvSpPr>
          <p:cNvPr id="44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939436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040446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3667125" cy="71755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61" name="幻燈片子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22981"/>
            <a:ext cx="3667125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72415">
              <a:lnSpc>
                <a:spcPct val="100000"/>
              </a:lnSpc>
              <a:spcBef>
                <a:spcPts val="0"/>
              </a:spcBef>
              <a:buSzTx/>
              <a:buNone/>
              <a:defRPr sz="1815" b="1"/>
            </a:lvl1pPr>
          </a:lstStyle>
          <a:p>
            <a:r>
              <a:t>幻燈片子標題</a:t>
            </a:r>
          </a:p>
        </p:txBody>
      </p:sp>
      <p:sp>
        <p:nvSpPr>
          <p:cNvPr id="62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2124252"/>
            <a:ext cx="3667125" cy="4128006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烏雲下的大片岩層前面是條土沙道"/>
          <p:cNvSpPr>
            <a:spLocks noGrp="1"/>
          </p:cNvSpPr>
          <p:nvPr>
            <p:ph type="pic" idx="22"/>
          </p:nvPr>
        </p:nvSpPr>
        <p:spPr>
          <a:xfrm>
            <a:off x="2392575" y="631924"/>
            <a:ext cx="8448675" cy="5596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977753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小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3667125" cy="71755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72" name="幻燈片子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22981"/>
            <a:ext cx="3667125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72415">
              <a:lnSpc>
                <a:spcPct val="100000"/>
              </a:lnSpc>
              <a:spcBef>
                <a:spcPts val="0"/>
              </a:spcBef>
              <a:buSzTx/>
              <a:buNone/>
              <a:defRPr sz="1815" b="1"/>
            </a:lvl1pPr>
          </a:lstStyle>
          <a:p>
            <a:r>
              <a:t>幻燈片子標題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2124252"/>
            <a:ext cx="3667125" cy="4128006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110972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大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3667125" cy="71755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82" name="幻燈片子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22981"/>
            <a:ext cx="3667125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72415">
              <a:lnSpc>
                <a:spcPct val="100000"/>
              </a:lnSpc>
              <a:spcBef>
                <a:spcPts val="0"/>
              </a:spcBef>
              <a:buSzTx/>
              <a:buNone/>
              <a:defRPr sz="1815" b="1"/>
            </a:lvl1pPr>
          </a:lstStyle>
          <a:p>
            <a:r>
              <a:t>幻燈片子標題</a:t>
            </a:r>
          </a:p>
        </p:txBody>
      </p:sp>
      <p:sp>
        <p:nvSpPr>
          <p:cNvPr id="83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2124252"/>
            <a:ext cx="3667125" cy="4128006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201498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章節標題"/>
          <p:cNvSpPr txBox="1">
            <a:spLocks noGrp="1"/>
          </p:cNvSpPr>
          <p:nvPr>
            <p:ph type="title" hasCustomPrompt="1"/>
          </p:nvPr>
        </p:nvSpPr>
        <p:spPr>
          <a:xfrm>
            <a:off x="452436" y="2266950"/>
            <a:ext cx="8239127" cy="232410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章節標題</a:t>
            </a:r>
          </a:p>
        </p:txBody>
      </p:sp>
      <p:sp>
        <p:nvSpPr>
          <p:cNvPr id="9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65462" y="6523450"/>
            <a:ext cx="208391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42896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6"/>
            <a:ext cx="9144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6" y="1340771"/>
            <a:ext cx="8928992" cy="4104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FKai-SB" panose="03000509000000000000" pitchFamily="65" charset="-120"/>
                <a:ea typeface="DFKai-SB" panose="03000509000000000000" pitchFamily="65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8239125" cy="717475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100" name="幻燈片子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22981"/>
            <a:ext cx="8239125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72415">
              <a:lnSpc>
                <a:spcPct val="100000"/>
              </a:lnSpc>
              <a:spcBef>
                <a:spcPts val="0"/>
              </a:spcBef>
              <a:buSzTx/>
              <a:buNone/>
              <a:defRPr sz="1815" b="1"/>
            </a:lvl1pPr>
          </a:lstStyle>
          <a:p>
            <a:r>
              <a:t>幻燈片子標題</a:t>
            </a:r>
          </a:p>
        </p:txBody>
      </p:sp>
      <p:sp>
        <p:nvSpPr>
          <p:cNvPr id="10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691164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程標題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8239125" cy="717550"/>
          </a:xfrm>
          <a:prstGeom prst="rect">
            <a:avLst/>
          </a:prstGeom>
        </p:spPr>
        <p:txBody>
          <a:bodyPr/>
          <a:lstStyle/>
          <a:p>
            <a:r>
              <a:t>議程標題</a:t>
            </a:r>
          </a:p>
        </p:txBody>
      </p:sp>
      <p:sp>
        <p:nvSpPr>
          <p:cNvPr id="109" name="議程副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1122981"/>
            <a:ext cx="8239125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72415">
              <a:lnSpc>
                <a:spcPct val="100000"/>
              </a:lnSpc>
              <a:spcBef>
                <a:spcPts val="0"/>
              </a:spcBef>
              <a:buSzTx/>
              <a:buNone/>
              <a:defRPr sz="1815" b="1"/>
            </a:lvl1pPr>
          </a:lstStyle>
          <a:p>
            <a:r>
              <a:t>議程副標題</a:t>
            </a:r>
          </a:p>
        </p:txBody>
      </p:sp>
      <p:sp>
        <p:nvSpPr>
          <p:cNvPr id="110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議程主題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550589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2460422"/>
            <a:ext cx="8239125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聲明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563049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詳細資訊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4131090"/>
            <a:ext cx="8239125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272415">
              <a:lnSpc>
                <a:spcPct val="100000"/>
              </a:lnSpc>
              <a:spcBef>
                <a:spcPts val="0"/>
              </a:spcBef>
              <a:buSzTx/>
              <a:buNone/>
              <a:defRPr sz="1815" b="1"/>
            </a:lvl1pPr>
          </a:lstStyle>
          <a:p>
            <a:r>
              <a:t>詳細資訊</a:t>
            </a:r>
          </a:p>
        </p:txBody>
      </p:sp>
      <p:sp>
        <p:nvSpPr>
          <p:cNvPr id="127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467629"/>
            <a:ext cx="8239125" cy="367953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10252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出處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30309" y="5337727"/>
            <a:ext cx="7555970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 b="1"/>
            </a:lvl1pPr>
          </a:lstStyle>
          <a:p>
            <a:r>
              <a:t>出處</a:t>
            </a:r>
          </a:p>
        </p:txBody>
      </p:sp>
      <p:sp>
        <p:nvSpPr>
          <p:cNvPr id="136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469930"/>
            <a:ext cx="7828558" cy="1918140"/>
          </a:xfrm>
          <a:prstGeom prst="rect">
            <a:avLst/>
          </a:prstGeom>
        </p:spPr>
        <p:txBody>
          <a:bodyPr anchor="ctr"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「著名的引言」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849692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生長在岩石之間野生植物的特寫"/>
          <p:cNvSpPr>
            <a:spLocks noGrp="1"/>
          </p:cNvSpPr>
          <p:nvPr>
            <p:ph type="pic" sz="quarter" idx="21"/>
          </p:nvPr>
        </p:nvSpPr>
        <p:spPr>
          <a:xfrm>
            <a:off x="5786438" y="3542704"/>
            <a:ext cx="3048000" cy="270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烏雲下的大片岩層前面是條土沙道"/>
          <p:cNvSpPr>
            <a:spLocks noGrp="1"/>
          </p:cNvSpPr>
          <p:nvPr>
            <p:ph type="pic" idx="22"/>
          </p:nvPr>
        </p:nvSpPr>
        <p:spPr>
          <a:xfrm>
            <a:off x="-1100137" y="635000"/>
            <a:ext cx="8512175" cy="5638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生長在熔岩石之間野生植物的特寫"/>
          <p:cNvSpPr>
            <a:spLocks noGrp="1"/>
          </p:cNvSpPr>
          <p:nvPr>
            <p:ph type="pic" sz="quarter" idx="23"/>
          </p:nvPr>
        </p:nvSpPr>
        <p:spPr>
          <a:xfrm>
            <a:off x="5786438" y="635000"/>
            <a:ext cx="3048000" cy="270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291918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瀑布周圍有綠色岩石景觀"/>
          <p:cNvSpPr>
            <a:spLocks noGrp="1"/>
          </p:cNvSpPr>
          <p:nvPr>
            <p:ph type="pic" idx="21"/>
          </p:nvPr>
        </p:nvSpPr>
        <p:spPr>
          <a:xfrm>
            <a:off x="-566738" y="-1860550"/>
            <a:ext cx="10691813" cy="95151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266348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56702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大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lIns="91437" tIns="91437" rIns="91437" bIns="91437" anchor="ctr"/>
          <a:lstStyle>
            <a:lvl1pPr defTabSz="685800">
              <a:lnSpc>
                <a:spcPct val="90000"/>
              </a:lnSpc>
              <a:defRPr sz="3300" b="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70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7" tIns="91437" rIns="91437" bIns="91437"/>
          <a:lstStyle>
            <a:lvl1pPr marL="171450" indent="-171450" defTabSz="685800">
              <a:spcBef>
                <a:spcPts val="750"/>
              </a:spcBef>
              <a:buSzPct val="100000"/>
              <a:buFont typeface="Arial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71475" indent="-200025" defTabSz="685800">
              <a:spcBef>
                <a:spcPts val="750"/>
              </a:spcBef>
              <a:buSzPct val="100000"/>
              <a:buFont typeface="Arial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82929" indent="-240029" defTabSz="685800">
              <a:spcBef>
                <a:spcPts val="750"/>
              </a:spcBef>
              <a:buSzPct val="100000"/>
              <a:buFont typeface="Arial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81050" indent="-266700" defTabSz="685800">
              <a:spcBef>
                <a:spcPts val="750"/>
              </a:spcBef>
              <a:buSzPct val="100000"/>
              <a:buFont typeface="Arial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52500" indent="-266700" defTabSz="685800">
              <a:spcBef>
                <a:spcPts val="750"/>
              </a:spcBef>
              <a:buSzPct val="100000"/>
              <a:buFont typeface="Arial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7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196037" y="6377333"/>
            <a:ext cx="319313" cy="323159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7121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5778" y="2204864"/>
            <a:ext cx="4248472" cy="1143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 lang="en-US" sz="2800" kern="1200" dirty="0">
                <a:solidFill>
                  <a:srgbClr val="0070C0"/>
                </a:solidFill>
                <a:latin typeface="Kartika" pitchFamily="18" charset="0"/>
                <a:ea typeface="Microsoft JhengHei" panose="020B0604030504040204" pitchFamily="34" charset="-120"/>
                <a:cs typeface="Kartik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7506" y="476672"/>
            <a:ext cx="89289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1B01-4A43-FC44-9665-4E71FF76697F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5A26-2D4E-B348-8401-D4F71362625F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4B2B2B93-BB76-7A45-9FF1-49F889A1A8C8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62AAD7EF-B222-9D41-94FB-F638DA1F366C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1B083F56-45BB-3546-9EED-4D4E59B55AEE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6A4A0472-E907-204A-8A8D-DE95FB3FD2FF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讀經&amp;經文背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1736" y="1785926"/>
            <a:ext cx="6143668" cy="414340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115064" cy="10001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F09AF2E9-F87F-3040-BF2C-0CAF85415369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202F9B4C-00F1-8C46-9418-C0266EAD4F30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376C-B1A6-A34C-9636-AC6A26407EC0}" type="datetimeFigureOut">
              <a:rPr lang="en-US"/>
              <a:t>9/27/25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AE88-739E-1142-B142-1431D3F9A8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2" descr="http://www.xxjxsj.cn/article/UploadPic/2010-11/201011261049975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888"/>
            <a:ext cx="9324975" cy="74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/>
        </p:nvSpPr>
        <p:spPr>
          <a:xfrm>
            <a:off x="7956617" y="6669088"/>
            <a:ext cx="1368425" cy="552450"/>
          </a:xfrm>
          <a:prstGeom prst="rect">
            <a:avLst/>
          </a:prstGeom>
          <a:solidFill>
            <a:srgbClr val="4B2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</a:endParaRPr>
          </a:p>
        </p:txBody>
      </p:sp>
      <p:pic>
        <p:nvPicPr>
          <p:cNvPr id="8" name="Picture 2" descr="http://www.xxjxsj.cn/article/UploadPic/2010-11/20101126104997583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888"/>
            <a:ext cx="9324975" cy="74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/>
          <p:nvPr userDrawn="1"/>
        </p:nvSpPr>
        <p:spPr>
          <a:xfrm>
            <a:off x="7956617" y="6669088"/>
            <a:ext cx="1368425" cy="552450"/>
          </a:xfrm>
          <a:prstGeom prst="rect">
            <a:avLst/>
          </a:prstGeom>
          <a:solidFill>
            <a:srgbClr val="4B2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CA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CA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C385-5014-CB48-8738-85BFEA8AE78C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92488" cy="5361459"/>
          </a:xfrm>
        </p:spPr>
        <p:txBody>
          <a:bodyPr/>
          <a:lstStyle>
            <a:lvl1pPr marL="0" indent="0" algn="r">
              <a:buNone/>
              <a:defRPr sz="3600"/>
            </a:lvl1pPr>
            <a:lvl2pPr marL="457200" indent="0" algn="r">
              <a:buNone/>
              <a:defRPr sz="3600"/>
            </a:lvl2pPr>
            <a:lvl3pPr marL="914400" indent="0" algn="r">
              <a:buNone/>
              <a:defRPr sz="3600"/>
            </a:lvl3pPr>
            <a:lvl4pPr marL="1371600" indent="0" algn="r">
              <a:buNone/>
              <a:defRPr sz="3600"/>
            </a:lvl4pPr>
            <a:lvl5pPr marL="1828800" indent="0" algn="r">
              <a:buNone/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5361459"/>
          </a:xfrm>
        </p:spPr>
        <p:txBody>
          <a:bodyPr/>
          <a:lstStyle>
            <a:lvl1pPr marL="363855" indent="-363855" algn="l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BFAA-DE47-EA4D-B971-FBB460245220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710E-6699-1641-ABA2-7EB2F620D262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B058-033D-9043-910D-0662CBF5939B}" type="datetimeFigureOut">
              <a:rPr lang="en-US"/>
              <a:t>9/27/25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F4D-6E9B-814F-B3D8-384174D9AD5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6DEB-F3F0-DB4D-BAE6-FE32749B642A}" type="datetimeFigureOut">
              <a:rPr lang="en-US"/>
              <a:t>9/27/25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583C-3E0A-4C4F-B7B1-6726FA6307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9025-6A03-814C-A6A1-8B65DF9CCC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608F6694-6E93-BE49-A638-E38986731DFA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2C00A1A5-55BB-3147-B76C-EEC099FEE468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copyrightreservedforshowingonthetop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MCMAC</a:t>
            </a:r>
            <a:r>
              <a:rPr lang="zh-TW" altLang="en-US"/>
              <a:t>美城迦密國語宣道會贊美詩歌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587E-076B-4B4A-9943-C22A7B7FEBB8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奉獻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CE308B04-ADE4-B441-960B-BE996619C349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228F2413-3EBB-0F4B-A307-939EE42BC04D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arrison &amp; Mina\Desktop\Untitl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2.bp.blogspot.com/-yquhmJjNsTI/TjAPAuRxv9I/AAAAAAAAKH8/u7px2UlTz9A/s400/bibl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7DAD86EB-9EF5-9F49-A1DC-3F67438AA5F8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4B631DAE-9B60-844C-BF16-2474A2CB294C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0DA7003D-0D55-6D4C-8CF1-A9987EEA94AB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23C2BA67-FDAE-0042-8EE5-2AE6CB9DB5BC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09FB9F35-C3E4-274E-93CA-1BECC4C282B6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22141EA6-6EE1-094B-A758-C427D8B1239F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EF58-C128-0542-BEE2-95599CB454B3}" type="datetimeFigureOut">
              <a:rPr lang="en-US"/>
              <a:t>9/27/25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57BA-FFB9-084C-B3A9-27083C8CF1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CFA3-7905-C14A-B9A8-A726688857F5}" type="datetimeFigureOut">
              <a:rPr lang="en-US"/>
              <a:t>9/27/25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2795-F5EE-7D40-B2D6-EB5CD6AC82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171B-E5FB-D34E-AAE1-69AEEE2806F7}" type="datetimeFigureOut">
              <a:rPr lang="en-US"/>
              <a:t>9/27/25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6CC0-085F-C94A-ADF8-42677E75DA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B02658-3012-F24E-AB32-21472CAA2050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131420-BE79-0847-A252-0A30524B85AF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AE6785CC-709B-7C45-9ACE-2D657F19EE64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251A9362-F18D-6D49-B584-5FA403B7BF8B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奉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奉獻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F9FBEE83-C98D-5145-A8D7-CE5F820CE911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331145A0-E9BD-E44B-9078-2B539C313BE1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arrison &amp; Mina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2.bp.blogspot.com/-yquhmJjNsTI/TjAPAuRxv9I/AAAAAAAAKH8/u7px2UlTz9A/s400/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Harrison &amp; Mina\Desktop\Untitl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2.bp.blogspot.com/-yquhmJjNsTI/TjAPAuRxv9I/AAAAAAAAKH8/u7px2UlTz9A/s400/bibl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884C7738-5074-A84C-9C97-5C62D3D03EB4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765A4775-4345-4C4D-B617-25430A7819A0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9B6F81C9-5C8D-C648-8B52-842DEDF7D531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FFF8D43C-B825-9341-B123-C061771E2C61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C94E3167-B828-C749-A815-EFD2558493EE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60330ACB-8420-C847-A526-32EF5B54AF70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讀經&amp;經文背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1736" y="1785926"/>
            <a:ext cx="6143668" cy="414340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115064" cy="10001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8EFBAF3B-2058-324C-AFA8-F7CA5697E48B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E4B253B8-468F-7341-9754-1BFA98038BE4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948E-892F-1045-9D81-3A47F9B27722}" type="datetimeFigureOut">
              <a:rPr lang="en-US"/>
              <a:t>9/27/25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5E72-166E-EF41-B22B-EFDC2C04D36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2" descr="http://www.xxjxsj.cn/article/UploadPic/2010-11/201011261049975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888"/>
            <a:ext cx="9324975" cy="74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/>
        </p:nvSpPr>
        <p:spPr>
          <a:xfrm>
            <a:off x="7956617" y="6669088"/>
            <a:ext cx="1368425" cy="552450"/>
          </a:xfrm>
          <a:prstGeom prst="rect">
            <a:avLst/>
          </a:prstGeom>
          <a:solidFill>
            <a:srgbClr val="4B2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</a:endParaRPr>
          </a:p>
        </p:txBody>
      </p:sp>
      <p:pic>
        <p:nvPicPr>
          <p:cNvPr id="8" name="Picture 2" descr="http://www.xxjxsj.cn/article/UploadPic/2010-11/20101126104997583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888"/>
            <a:ext cx="9324975" cy="74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/>
          <p:nvPr userDrawn="1"/>
        </p:nvSpPr>
        <p:spPr>
          <a:xfrm>
            <a:off x="7956617" y="6669088"/>
            <a:ext cx="1368425" cy="552450"/>
          </a:xfrm>
          <a:prstGeom prst="rect">
            <a:avLst/>
          </a:prstGeom>
          <a:solidFill>
            <a:srgbClr val="4B2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CA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CA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3450-9B56-0E4A-A786-83D15B15A4C6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92488" cy="5361459"/>
          </a:xfrm>
        </p:spPr>
        <p:txBody>
          <a:bodyPr/>
          <a:lstStyle>
            <a:lvl1pPr marL="0" indent="0" algn="r">
              <a:buNone/>
              <a:defRPr sz="3600"/>
            </a:lvl1pPr>
            <a:lvl2pPr marL="457200" indent="0" algn="r">
              <a:buNone/>
              <a:defRPr sz="3600"/>
            </a:lvl2pPr>
            <a:lvl3pPr marL="914400" indent="0" algn="r">
              <a:buNone/>
              <a:defRPr sz="3600"/>
            </a:lvl3pPr>
            <a:lvl4pPr marL="1371600" indent="0" algn="r">
              <a:buNone/>
              <a:defRPr sz="3600"/>
            </a:lvl4pPr>
            <a:lvl5pPr marL="1828800" indent="0" algn="r">
              <a:buNone/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5361459"/>
          </a:xfrm>
        </p:spPr>
        <p:txBody>
          <a:bodyPr/>
          <a:lstStyle>
            <a:lvl1pPr marL="363855" indent="-363855" algn="l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73D-E69D-794D-99B1-E1CC9B223481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1944-9543-A64C-AB6B-B0AC07C9B676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B35D-A85F-494D-8643-61685FB9CE61}" type="datetimeFigureOut">
              <a:rPr lang="en-US"/>
              <a:t>9/27/25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5E19-2C39-9F40-9BFD-A57CA1D1113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86A9-F82E-634E-BC50-91298CAC3D3C}" type="datetimeFigureOut">
              <a:rPr lang="en-US"/>
              <a:t>9/27/25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1139-7BBA-4E42-A426-F7F53666B80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讀經&amp;經文背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1736" y="1785926"/>
            <a:ext cx="6143668" cy="414340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115064" cy="10001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6516C9D9-0F7B-254D-8828-B474341221E5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724F7E4F-B9C6-0D46-A524-2D91F820DB9A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BD6D-E3F0-914B-B9B4-97A2E67D485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copyrightreservedforshowingonthetop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MCMAC</a:t>
            </a:r>
            <a:r>
              <a:rPr lang="zh-TW" altLang="en-US"/>
              <a:t>美城迦密國語宣道會贊美詩歌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2E9D-4DFB-1744-8262-A961B0C8BABE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奉獻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7CDAD7CA-1917-3440-95FA-D5D3C4411113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238B2768-7DC5-2F4B-B990-FCFA361A734A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arrison &amp; Mina\Desktop\Untitl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2.bp.blogspot.com/-yquhmJjNsTI/TjAPAuRxv9I/AAAAAAAAKH8/u7px2UlTz9A/s400/bibl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60C277FA-35F4-0942-83E6-6757704B4ECC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9337D347-E62C-944C-B475-BAC7FC44BC46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9B7DAAEE-6C3A-8C42-8F12-222F38030CE5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EDA16456-B46C-F84B-8E00-2FC1068AEFE5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428DAF4F-F972-474A-94AC-DA46D25C89B4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62C7A01C-D9F5-1D4C-BCB6-1C350AAAEAAF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D4AF-7938-BE49-BF37-0EF69A790717}" type="datetimeFigureOut">
              <a:rPr lang="en-US"/>
              <a:t>9/27/25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1D68-CDB1-1642-8902-0F9CE877C9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D56-775E-8B41-888F-7B0C97E5A2CE}" type="datetimeFigureOut">
              <a:rPr lang="en-US"/>
              <a:t>9/27/25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CC5-D79E-514F-BB7E-7E28FF1FDC2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5197-0F2B-1245-8CE2-56C5A785E00A}" type="datetimeFigureOut">
              <a:rPr lang="en-US"/>
              <a:t>9/27/25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632B-0F57-E844-AA02-21907DFAC11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4F1F1A-7C36-D149-96E1-BCB6A6015228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C207-2840-924A-8CED-F6AC05E3D82C}" type="datetimeFigureOut">
              <a:rPr lang="en-US"/>
              <a:t>9/27/25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B183-09FE-A442-ABE1-F2994AB3E33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492E91-D2AF-F741-9069-4443DE5D98D2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奉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奉獻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A711ACFC-4983-904A-BA6E-DC5D241BEA1B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EA24A109-2947-E046-87CB-5FB821D61F28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arrison &amp; Mina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2.bp.blogspot.com/-yquhmJjNsTI/TjAPAuRxv9I/AAAAAAAAKH8/u7px2UlTz9A/s400/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Harrison &amp; Mina\Desktop\Untitl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2.bp.blogspot.com/-yquhmJjNsTI/TjAPAuRxv9I/AAAAAAAAKH8/u7px2UlTz9A/s400/bibl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2DBF6E74-8124-CE41-98B3-C754B366CCE1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07FD9451-9B68-9B4D-A9DF-F7B7E5A5519E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1BBC9CB8-A417-9C4C-85D4-48BB218AF054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291A877D-F3CB-B443-86FC-56697A5BA711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3E29B45B-B511-054A-B2A9-EC2CED6CD0DF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13F0C8AD-0189-4B44-B490-0C4F44365AF3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讀經&amp;經文背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1736" y="1785926"/>
            <a:ext cx="6143668" cy="414340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115064" cy="10001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568D2E93-DD42-1944-94D7-504BB264AF11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89DE47F3-E62E-4446-B8B5-FF79B1B4560B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2F1F-D853-3C41-A1C5-1881BC1C2667}" type="datetimeFigureOut">
              <a:rPr lang="en-US"/>
              <a:t>9/27/25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F8E1-39F1-6B43-8D61-5EB749742D1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2" descr="http://www.xxjxsj.cn/article/UploadPic/2010-11/201011261049975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888"/>
            <a:ext cx="9324975" cy="74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/>
        </p:nvSpPr>
        <p:spPr>
          <a:xfrm>
            <a:off x="7956617" y="6669088"/>
            <a:ext cx="1368425" cy="552450"/>
          </a:xfrm>
          <a:prstGeom prst="rect">
            <a:avLst/>
          </a:prstGeom>
          <a:solidFill>
            <a:srgbClr val="4B2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</a:endParaRPr>
          </a:p>
        </p:txBody>
      </p:sp>
      <p:pic>
        <p:nvPicPr>
          <p:cNvPr id="8" name="Picture 2" descr="http://www.xxjxsj.cn/article/UploadPic/2010-11/20101126104997583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888"/>
            <a:ext cx="9324975" cy="74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/>
          <p:nvPr userDrawn="1"/>
        </p:nvSpPr>
        <p:spPr>
          <a:xfrm>
            <a:off x="7956617" y="6669088"/>
            <a:ext cx="1368425" cy="552450"/>
          </a:xfrm>
          <a:prstGeom prst="rect">
            <a:avLst/>
          </a:prstGeom>
          <a:solidFill>
            <a:srgbClr val="4B2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CA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CA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69EC-8307-AA4F-A4FD-86BAFA608935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92488" cy="5361459"/>
          </a:xfrm>
        </p:spPr>
        <p:txBody>
          <a:bodyPr/>
          <a:lstStyle>
            <a:lvl1pPr marL="0" indent="0" algn="r">
              <a:buNone/>
              <a:defRPr sz="3600"/>
            </a:lvl1pPr>
            <a:lvl2pPr marL="457200" indent="0" algn="r">
              <a:buNone/>
              <a:defRPr sz="3600"/>
            </a:lvl2pPr>
            <a:lvl3pPr marL="914400" indent="0" algn="r">
              <a:buNone/>
              <a:defRPr sz="3600"/>
            </a:lvl3pPr>
            <a:lvl4pPr marL="1371600" indent="0" algn="r">
              <a:buNone/>
              <a:defRPr sz="3600"/>
            </a:lvl4pPr>
            <a:lvl5pPr marL="1828800" indent="0" algn="r">
              <a:buNone/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5361459"/>
          </a:xfrm>
        </p:spPr>
        <p:txBody>
          <a:bodyPr/>
          <a:lstStyle>
            <a:lvl1pPr marL="363855" indent="-363855" algn="l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82E4-FAFE-9841-8D07-80BF89B14A5C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F0ED-5444-EF4D-95B2-0C395DEF31A8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C6AA-710F-A844-B67E-1CCBC3C87B1F}" type="datetimeFigureOut">
              <a:rPr lang="en-US"/>
              <a:t>9/27/25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85F2-37BF-F549-A4C5-88F186AF664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Arial" panose="020B0604020202020204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92488" cy="5361459"/>
          </a:xfrm>
        </p:spPr>
        <p:txBody>
          <a:bodyPr/>
          <a:lstStyle>
            <a:lvl1pPr marL="0" indent="0" algn="r">
              <a:buNone/>
              <a:defRPr sz="3600"/>
            </a:lvl1pPr>
            <a:lvl2pPr marL="457200" indent="0" algn="r">
              <a:buNone/>
              <a:defRPr sz="3600"/>
            </a:lvl2pPr>
            <a:lvl3pPr marL="914400" indent="0" algn="r">
              <a:buNone/>
              <a:defRPr sz="3600"/>
            </a:lvl3pPr>
            <a:lvl4pPr marL="1371600" indent="0" algn="r">
              <a:buNone/>
              <a:defRPr sz="3600"/>
            </a:lvl4pPr>
            <a:lvl5pPr marL="1828800" indent="0" algn="r">
              <a:buNone/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5361459"/>
          </a:xfrm>
        </p:spPr>
        <p:txBody>
          <a:bodyPr/>
          <a:lstStyle>
            <a:lvl1pPr marL="363855" indent="-363855" algn="l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454A-CE7B-B240-860D-A6AD684EAE71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10A1-602C-8449-9744-4CD833A0305D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BC95-8295-E740-8759-C55A1DB1A0D4}" type="datetimeFigureOut">
              <a:rPr lang="en-US"/>
              <a:t>9/27/25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2647-04E5-7546-A8E9-25E0A69C52A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A954-8538-3643-9E42-E429EFC0B8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copyrightreservedforshowingonthetop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MCMAC</a:t>
            </a:r>
            <a:r>
              <a:rPr lang="zh-TW" altLang="en-US"/>
              <a:t>美城迦密國語宣道會贊美詩歌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3163-E1F4-5340-B869-C75A1D10868C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奉獻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6AB6712A-E7E6-3B48-83DF-F5CC487676D3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6A8F1FD2-3106-2A4D-AF86-D64238F5DF0D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arrison &amp; Mina\Desktop\Untitl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2.bp.blogspot.com/-yquhmJjNsTI/TjAPAuRxv9I/AAAAAAAAKH8/u7px2UlTz9A/s400/bibl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81CEEDE0-75DD-6547-99F7-A8415AC3E0A6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8029869D-DF65-1C4D-93C0-314FA1254E87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E694E2D9-3B08-0548-9C2F-F52D9247B79B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E88BA8CE-1244-9D44-B721-E52178F728A1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F35DA925-2D0B-AF41-A689-08EF00FE2E45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677E6537-ADCC-9249-AB86-0231E22DF89A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3C7A-BC6F-6546-8740-42921DDCFD61}" type="datetimeFigureOut">
              <a:rPr lang="en-US"/>
              <a:t>9/27/25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FCC5-1DA0-444F-89F5-3740836BABC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3CCF-6CCA-3A44-8DBE-30FF5FC21F63}" type="datetimeFigureOut">
              <a:rPr lang="en-US"/>
              <a:t>9/27/25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F879-F63F-1A4B-9E47-BF2A73925A2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8514-89E7-1D41-8EF0-6F580185CD73}" type="datetimeFigureOut">
              <a:rPr lang="en-US"/>
              <a:t>9/27/25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DD7B-2C38-A34A-B746-03FC357A041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E612-A1BF-D24C-829B-A1EDB2F8D07B}" type="datetimeFigureOut">
              <a:rPr lang="en-US"/>
              <a:t>9/27/25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E01C-7BFE-3C4A-AC5D-EBE1D80E498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DE19D2-5963-CB49-9EC2-37AC17EFCD1A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5A8287-71D9-E842-9FE1-CB4DFC534311}" type="slidenum">
              <a:rPr lang="es-ES"/>
              <a:t>‹#›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33E6-4D0F-494C-9551-A5E2F7C670A0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3323-7942-C948-84E5-7E888E5F2EB6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9097-59AE-2141-8213-6AD4F71A351B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CABB-5016-924C-88CB-1713E6AF34B0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6602440A-C852-5C49-86E6-E3915E889280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3595676A-1DA1-E64B-BB4B-9C02AF5F0C7F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F24F9F36-ED74-C542-95A3-D51003761A5D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4641430F-92E4-5A42-887D-34C00A86FC33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讀經&amp;經文背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1736" y="1785926"/>
            <a:ext cx="6143668" cy="414340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115064" cy="10001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A91FC39B-DDE8-9245-B178-9762E1388240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2C2D0D4A-504E-954E-81C1-155C88486688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26A1-FFB7-1340-87EF-39767090BE9F}" type="datetimeFigureOut">
              <a:rPr lang="en-US"/>
              <a:t>9/27/25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0BAA-4E0A-9E4D-83C8-FE8BAF42D2E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</a:endParaRPr>
          </a:p>
        </p:txBody>
      </p:sp>
      <p:pic>
        <p:nvPicPr>
          <p:cNvPr id="5" name="Picture 2" descr="http://www.xxjxsj.cn/article/UploadPic/2010-11/201011261049975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888"/>
            <a:ext cx="9324975" cy="74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56617" y="6669088"/>
            <a:ext cx="1368425" cy="552450"/>
          </a:xfrm>
          <a:prstGeom prst="rect">
            <a:avLst/>
          </a:prstGeom>
          <a:solidFill>
            <a:srgbClr val="4B2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</a:endParaRPr>
          </a:p>
        </p:txBody>
      </p:sp>
      <p:pic>
        <p:nvPicPr>
          <p:cNvPr id="8" name="Picture 2" descr="http://www.xxjxsj.cn/article/UploadPic/2010-11/20101126104997583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42888"/>
            <a:ext cx="9324975" cy="74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956617" y="6669088"/>
            <a:ext cx="1368425" cy="552450"/>
          </a:xfrm>
          <a:prstGeom prst="rect">
            <a:avLst/>
          </a:prstGeom>
          <a:solidFill>
            <a:srgbClr val="4B2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CA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CA"/>
          </a:p>
        </p:txBody>
      </p:sp>
      <p:sp>
        <p:nvSpPr>
          <p:cNvPr id="10" name="Date Placeholder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2D56-C363-5B41-891E-554CE681B983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9050">
            <a:solidFill>
              <a:schemeClr val="accent2">
                <a:lumMod val="50000"/>
                <a:alpha val="20000"/>
              </a:schemeClr>
            </a:solidFill>
            <a:rou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92488" cy="5361459"/>
          </a:xfrm>
        </p:spPr>
        <p:txBody>
          <a:bodyPr/>
          <a:lstStyle>
            <a:lvl1pPr marL="0" indent="0" algn="r">
              <a:buNone/>
              <a:defRPr sz="3600"/>
            </a:lvl1pPr>
            <a:lvl2pPr marL="457200" indent="0" algn="r">
              <a:buNone/>
              <a:defRPr sz="3600"/>
            </a:lvl2pPr>
            <a:lvl3pPr marL="914400" indent="0" algn="r">
              <a:buNone/>
              <a:defRPr sz="3600"/>
            </a:lvl3pPr>
            <a:lvl4pPr marL="1371600" indent="0" algn="r">
              <a:buNone/>
              <a:defRPr sz="3600"/>
            </a:lvl4pPr>
            <a:lvl5pPr marL="1828800" indent="0" algn="r">
              <a:buNone/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572000" cy="5361459"/>
          </a:xfrm>
        </p:spPr>
        <p:txBody>
          <a:bodyPr/>
          <a:lstStyle>
            <a:lvl1pPr marL="363855" indent="-363855" algn="l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lnSpc>
                <a:spcPct val="90000"/>
              </a:lnSpc>
              <a:spcBef>
                <a:spcPts val="600"/>
              </a:spcBef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D5C5-8BC6-444A-950C-F2E7E406179B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76CB-6923-5A47-8D9A-1EBA002F76EA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519B-22C4-9042-A586-6EF369131692}" type="datetimeFigureOut">
              <a:rPr lang="en-US"/>
              <a:t>9/27/25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DE64-E0C9-9941-9FDF-8F062C48E41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85B1-F414-604A-BDD4-FFA4C0E7C25D}" type="datetimeFigureOut">
              <a:rPr lang="en-US"/>
              <a:t>9/27/25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D0C2-88E0-4244-BC4A-4F3E01A627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338B-DA6E-4747-947F-4E4EC17B2E2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copyrightreservedforshowingonthetop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MCMAC</a:t>
            </a:r>
            <a:r>
              <a:rPr lang="zh-TW" altLang="en-US"/>
              <a:t>美城迦密國語宣道會贊美詩歌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FA38-BAA3-8C4A-82AF-9A85EAB5EB6B}" type="slidenum">
              <a:rPr lang="en-US" altLang="zh-TW"/>
              <a:t>‹#›</a:t>
            </a:fld>
            <a:r>
              <a:rPr lang="en-US" altLang="zh-TW"/>
              <a:t>Menu</a:t>
            </a:r>
          </a:p>
        </p:txBody>
      </p:sp>
    </p:spTree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ff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奉獻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EF4D11E1-4D38-3544-8E35-5D7DC02BA9F4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6C847F14-338D-7041-973E-36D7BE43E33D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讀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arrison &amp; Mina\Desktop\Untitl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2.bp.blogspot.com/-yquhmJjNsTI/TjAPAuRxv9I/AAAAAAAAKH8/u7px2UlTz9A/s400/bibl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C020948D-13A4-D547-9446-46D7F954BB75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itchFamily="65" charset="-120"/>
              </a:defRPr>
            </a:lvl1pPr>
          </a:lstStyle>
          <a:p>
            <a:pPr>
              <a:defRPr/>
            </a:pPr>
            <a:fld id="{29DE2706-DBCC-DA45-8E13-DB5FD1477F1D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27586" y="785795"/>
            <a:ext cx="7488832" cy="4875454"/>
          </a:xfrm>
        </p:spPr>
        <p:txBody>
          <a:bodyPr>
            <a:normAutofit/>
          </a:bodyPr>
          <a:lstStyle>
            <a:lvl1pPr marL="5715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1pPr>
            <a:lvl2pPr marL="10287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2pPr>
            <a:lvl3pPr marL="14859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3pPr>
            <a:lvl4pPr marL="19431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4pPr>
            <a:lvl5pPr marL="2400300" indent="-571500" algn="ctr">
              <a:spcBef>
                <a:spcPts val="0"/>
              </a:spcBef>
              <a:buFont typeface="Arial" panose="020B0604020202020204" pitchFamily="34" charset="0"/>
              <a:buChar char="•"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BC220398-2DF3-5343-8148-B317FC6168C2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3D1E1556-5D6F-5C45-990A-E31295D750F7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487545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402EDB0B-4479-8D4D-B1B9-85011230E199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64A2">
                    <a:lumMod val="20000"/>
                    <a:lumOff val="80000"/>
                  </a:srgbClr>
                </a:solidFill>
                <a:ea typeface="標楷體" pitchFamily="65" charset="-120"/>
              </a:defRPr>
            </a:lvl1pPr>
          </a:lstStyle>
          <a:p>
            <a:pPr>
              <a:defRPr/>
            </a:pPr>
            <a:fld id="{A2475EB3-124E-0C48-92C5-37C89D53A124}" type="slidenum">
              <a:rPr lang="zh-TW" altLang="en-US"/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聖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785813"/>
            <a:ext cx="9144000" cy="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28598" y="785796"/>
            <a:ext cx="8286808" cy="5340369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1pPr>
            <a:lvl2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2pPr>
            <a:lvl3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3pPr>
            <a:lvl4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4pPr>
            <a:lvl5pPr algn="ctr">
              <a:spcBef>
                <a:spcPts val="0"/>
              </a:spcBef>
              <a:buNone/>
              <a:defRPr sz="3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>
            <a:lvl1pPr>
              <a:defRPr sz="320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F92E-3016-FC41-80BC-35A8E5EADB87}" type="datetimeFigureOut">
              <a:rPr lang="en-US"/>
              <a:t>9/27/25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37C8-AC90-1A4A-B668-56197B54466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30" y="714375"/>
            <a:ext cx="8496944" cy="54117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D08F-D049-224A-A519-13B1FBAB57CF}" type="datetimeFigureOut">
              <a:rPr lang="en-US"/>
              <a:t>9/27/25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9FBC-BCE8-E04C-A52B-410AB17166C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14375"/>
            <a:ext cx="84963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EF741284-CA19-4B44-9A99-37F6AEE9ED2F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C9F95B0B-5BEC-BD45-AEC2-D3D1DC8BA764}" type="slidenum">
              <a:rPr lang="zh-TW" altLang="en-US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955" r:id="rId12"/>
    <p:sldLayoutId id="2147483956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glow rad="63500">
              <a:schemeClr val="bg1"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標楷體" pitchFamily="65" charset="-120"/>
          <a:ea typeface="標楷體" pitchFamily="65" charset="-120"/>
          <a:cs typeface="標楷體" pitchFamily="65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823912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幻燈片標題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2124252"/>
            <a:ext cx="823912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65462" y="6521333"/>
            <a:ext cx="208391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19075">
              <a:lnSpc>
                <a:spcPct val="100000"/>
              </a:lnSpc>
              <a:spcBef>
                <a:spcPts val="0"/>
              </a:spcBef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073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</p:sldLayoutIdLst>
  <p:transition spd="med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6387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14375"/>
            <a:ext cx="84963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0A691977-9D62-9B45-A8B7-51E5CCFBB036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FF1FD685-5A5C-9A47-8B83-1FB0C2384972}" type="slidenum">
              <a:rPr lang="zh-TW" altLang="en-US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glow rad="63500">
              <a:schemeClr val="bg1"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標楷體" pitchFamily="65" charset="-120"/>
          <a:ea typeface="標楷體" pitchFamily="65" charset="-120"/>
          <a:cs typeface="標楷體" pitchFamily="65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6867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14375"/>
            <a:ext cx="84963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81D611B4-8E99-BE46-98AF-3B55B32188F8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7023F460-41B4-B943-A18F-1E88C80FA0CD}" type="slidenum">
              <a:rPr lang="zh-TW" altLang="en-US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glow rad="63500">
              <a:schemeClr val="bg1"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標楷體" pitchFamily="65" charset="-120"/>
          <a:ea typeface="標楷體" pitchFamily="65" charset="-120"/>
          <a:cs typeface="標楷體" pitchFamily="65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9395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14375"/>
            <a:ext cx="84963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EBEC2DCF-D6D3-D14D-8330-E7FCCFC82000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F8347C2C-9B44-B649-B60A-924B988E04C7}" type="slidenum">
              <a:rPr lang="zh-TW" altLang="en-US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glow rad="63500">
              <a:schemeClr val="bg1"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標楷體" pitchFamily="65" charset="-120"/>
          <a:ea typeface="標楷體" pitchFamily="65" charset="-120"/>
          <a:cs typeface="標楷體" pitchFamily="65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819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23850" y="714375"/>
            <a:ext cx="84963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74543AFA-9A09-764E-A972-7890D26505AB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A72781A1-1B0D-E944-997E-A5F0434936B7}" type="slidenum">
              <a:rPr lang="zh-TW" altLang="en-US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glow rad="63500">
              <a:schemeClr val="bg1"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標楷體" pitchFamily="65" charset="-120"/>
          <a:ea typeface="標楷體" pitchFamily="65" charset="-120"/>
          <a:cs typeface="標楷體" pitchFamily="65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07523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14375"/>
            <a:ext cx="84963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F0BD347F-9CF0-CC47-87CE-FA9543D7E4C8}" type="datetimeFigureOut">
              <a:rPr lang="zh-TW" altLang="en-US"/>
              <a:t>2025/9/27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標楷體" pitchFamily="65" charset="-120"/>
                <a:cs typeface="+mn-cs"/>
              </a:defRPr>
            </a:lvl1pPr>
          </a:lstStyle>
          <a:p>
            <a:pPr>
              <a:defRPr/>
            </a:pPr>
            <a:fld id="{3198329E-FC0D-C848-9FEE-DC54FED1EE28}" type="slidenum">
              <a:rPr lang="zh-TW" altLang="en-US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glow rad="63500">
              <a:schemeClr val="bg1"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標楷體" pitchFamily="65" charset="-120"/>
          <a:ea typeface="標楷體" pitchFamily="65" charset="-120"/>
          <a:cs typeface="標楷體" pitchFamily="65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標楷體" pitchFamily="65" charset="-120"/>
          <a:ea typeface="標楷體" pitchFamily="65" charset="-120"/>
          <a:cs typeface="標楷體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標楷體" pitchFamily="65" charset="-120"/>
          <a:ea typeface="標楷體" pitchFamily="65" charset="-120"/>
          <a:cs typeface="標楷體" pitchFamily="65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副標題 2"/>
          <p:cNvSpPr txBox="1"/>
          <p:nvPr/>
        </p:nvSpPr>
        <p:spPr bwMode="auto">
          <a:xfrm>
            <a:off x="-1" y="1865386"/>
            <a:ext cx="9144001" cy="5112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kumimoji="0" lang="en-US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0" lang="zh-CN" altLang="en-US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招待桌上备有口罩及消毒洗手液，若有需要请自行取用。</a:t>
            </a:r>
            <a:endParaRPr kumimoji="0" sz="3600" b="1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kumimoji="0" lang="en-US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en-US" altLang="zh-CN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en-US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聚会期间请勿吃零食或饮料</a:t>
            </a:r>
            <a:r>
              <a:rPr kumimoji="0" lang="en-US" altLang="zh-CN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kumimoji="0" lang="zh-CN" altLang="en-US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饮用水除外</a:t>
            </a:r>
            <a:r>
              <a:rPr kumimoji="0" lang="en-US" altLang="zh-CN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kumimoji="0" lang="zh-CN" altLang="en-US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sz="3600" b="1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kumimoji="0" lang="en-US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kumimoji="0" lang="zh-CN" altLang="en-US" sz="3600" b="1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请关闭手机或转静音，并安静心参与聚会。</a:t>
            </a:r>
            <a:endParaRPr kumimoji="0" sz="3600" b="1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" name="Title 1"/>
          <p:cNvSpPr txBox="1"/>
          <p:nvPr/>
        </p:nvSpPr>
        <p:spPr>
          <a:xfrm>
            <a:off x="3276618" y="476250"/>
            <a:ext cx="5472113" cy="12969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TW" altLang="en-US" sz="54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7" y="67697"/>
            <a:ext cx="8229600" cy="10801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温馨提醒</a:t>
            </a: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1712381" y="5790171"/>
            <a:ext cx="779463" cy="860425"/>
            <a:chOff x="1440" y="2925"/>
            <a:chExt cx="491" cy="542"/>
          </a:xfrm>
          <a:effectLst>
            <a:outerShdw blurRad="63500" dir="5400000" sx="105000" sy="105000" algn="ctr" rotWithShape="0">
              <a:schemeClr val="bg1"/>
            </a:outerShdw>
          </a:effectLst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0" y="2925"/>
              <a:ext cx="491" cy="5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29" name="Freeform 5"/>
            <p:cNvSpPr/>
            <p:nvPr/>
          </p:nvSpPr>
          <p:spPr bwMode="auto">
            <a:xfrm>
              <a:off x="1465" y="3135"/>
              <a:ext cx="63" cy="46"/>
            </a:xfrm>
            <a:custGeom>
              <a:avLst/>
              <a:gdLst/>
              <a:ahLst/>
              <a:cxnLst>
                <a:cxn ang="0">
                  <a:pos x="10" y="46"/>
                </a:cxn>
                <a:cxn ang="0">
                  <a:pos x="10" y="46"/>
                </a:cxn>
                <a:cxn ang="0">
                  <a:pos x="11" y="44"/>
                </a:cxn>
                <a:cxn ang="0">
                  <a:pos x="12" y="44"/>
                </a:cxn>
                <a:cxn ang="0">
                  <a:pos x="13" y="42"/>
                </a:cxn>
                <a:cxn ang="0">
                  <a:pos x="14" y="42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18" y="39"/>
                </a:cxn>
                <a:cxn ang="0">
                  <a:pos x="19" y="38"/>
                </a:cxn>
                <a:cxn ang="0">
                  <a:pos x="20" y="37"/>
                </a:cxn>
                <a:cxn ang="0">
                  <a:pos x="22" y="36"/>
                </a:cxn>
                <a:cxn ang="0">
                  <a:pos x="23" y="35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7" y="33"/>
                </a:cxn>
                <a:cxn ang="0">
                  <a:pos x="29" y="32"/>
                </a:cxn>
                <a:cxn ang="0">
                  <a:pos x="30" y="31"/>
                </a:cxn>
                <a:cxn ang="0">
                  <a:pos x="32" y="30"/>
                </a:cxn>
                <a:cxn ang="0">
                  <a:pos x="33" y="29"/>
                </a:cxn>
                <a:cxn ang="0">
                  <a:pos x="35" y="29"/>
                </a:cxn>
                <a:cxn ang="0">
                  <a:pos x="37" y="28"/>
                </a:cxn>
                <a:cxn ang="0">
                  <a:pos x="40" y="26"/>
                </a:cxn>
                <a:cxn ang="0">
                  <a:pos x="45" y="25"/>
                </a:cxn>
                <a:cxn ang="0">
                  <a:pos x="49" y="23"/>
                </a:cxn>
                <a:cxn ang="0">
                  <a:pos x="53" y="21"/>
                </a:cxn>
                <a:cxn ang="0">
                  <a:pos x="58" y="19"/>
                </a:cxn>
                <a:cxn ang="0">
                  <a:pos x="63" y="17"/>
                </a:cxn>
                <a:cxn ang="0">
                  <a:pos x="59" y="0"/>
                </a:cxn>
                <a:cxn ang="0">
                  <a:pos x="54" y="2"/>
                </a:cxn>
                <a:cxn ang="0">
                  <a:pos x="49" y="4"/>
                </a:cxn>
                <a:cxn ang="0">
                  <a:pos x="44" y="6"/>
                </a:cxn>
                <a:cxn ang="0">
                  <a:pos x="40" y="8"/>
                </a:cxn>
                <a:cxn ang="0">
                  <a:pos x="36" y="10"/>
                </a:cxn>
                <a:cxn ang="0">
                  <a:pos x="32" y="11"/>
                </a:cxn>
                <a:cxn ang="0">
                  <a:pos x="30" y="12"/>
                </a:cxn>
                <a:cxn ang="0">
                  <a:pos x="28" y="13"/>
                </a:cxn>
                <a:cxn ang="0">
                  <a:pos x="27" y="14"/>
                </a:cxn>
                <a:cxn ang="0">
                  <a:pos x="24" y="15"/>
                </a:cxn>
                <a:cxn ang="0">
                  <a:pos x="23" y="16"/>
                </a:cxn>
                <a:cxn ang="0">
                  <a:pos x="21" y="17"/>
                </a:cxn>
                <a:cxn ang="0">
                  <a:pos x="20" y="17"/>
                </a:cxn>
                <a:cxn ang="0">
                  <a:pos x="18" y="18"/>
                </a:cxn>
                <a:cxn ang="0">
                  <a:pos x="16" y="19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6" y="27"/>
                </a:cxn>
                <a:cxn ang="0">
                  <a:pos x="4" y="28"/>
                </a:cxn>
                <a:cxn ang="0">
                  <a:pos x="3" y="29"/>
                </a:cxn>
                <a:cxn ang="0">
                  <a:pos x="2" y="3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0" y="46"/>
                </a:cxn>
              </a:cxnLst>
              <a:rect l="0" t="0" r="r" b="b"/>
              <a:pathLst>
                <a:path w="63" h="46">
                  <a:moveTo>
                    <a:pt x="10" y="46"/>
                  </a:moveTo>
                  <a:lnTo>
                    <a:pt x="10" y="46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2" y="36"/>
                  </a:lnTo>
                  <a:lnTo>
                    <a:pt x="23" y="35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30" y="31"/>
                  </a:lnTo>
                  <a:lnTo>
                    <a:pt x="32" y="30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28"/>
                  </a:lnTo>
                  <a:lnTo>
                    <a:pt x="40" y="26"/>
                  </a:lnTo>
                  <a:lnTo>
                    <a:pt x="45" y="25"/>
                  </a:lnTo>
                  <a:lnTo>
                    <a:pt x="49" y="23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63" y="17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49" y="4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2" y="11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3" y="16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446" y="3167"/>
              <a:ext cx="69" cy="113"/>
            </a:xfrm>
            <a:custGeom>
              <a:avLst/>
              <a:gdLst/>
              <a:ahLst/>
              <a:cxnLst>
                <a:cxn ang="0">
                  <a:pos x="63" y="94"/>
                </a:cxn>
                <a:cxn ang="0">
                  <a:pos x="56" y="91"/>
                </a:cxn>
                <a:cxn ang="0">
                  <a:pos x="50" y="88"/>
                </a:cxn>
                <a:cxn ang="0">
                  <a:pos x="43" y="85"/>
                </a:cxn>
                <a:cxn ang="0">
                  <a:pos x="39" y="82"/>
                </a:cxn>
                <a:cxn ang="0">
                  <a:pos x="34" y="79"/>
                </a:cxn>
                <a:cxn ang="0">
                  <a:pos x="30" y="76"/>
                </a:cxn>
                <a:cxn ang="0">
                  <a:pos x="27" y="73"/>
                </a:cxn>
                <a:cxn ang="0">
                  <a:pos x="24" y="69"/>
                </a:cxn>
                <a:cxn ang="0">
                  <a:pos x="21" y="66"/>
                </a:cxn>
                <a:cxn ang="0">
                  <a:pos x="19" y="63"/>
                </a:cxn>
                <a:cxn ang="0">
                  <a:pos x="18" y="60"/>
                </a:cxn>
                <a:cxn ang="0">
                  <a:pos x="17" y="58"/>
                </a:cxn>
                <a:cxn ang="0">
                  <a:pos x="16" y="55"/>
                </a:cxn>
                <a:cxn ang="0">
                  <a:pos x="15" y="52"/>
                </a:cxn>
                <a:cxn ang="0">
                  <a:pos x="15" y="50"/>
                </a:cxn>
                <a:cxn ang="0">
                  <a:pos x="14" y="47"/>
                </a:cxn>
                <a:cxn ang="0">
                  <a:pos x="15" y="44"/>
                </a:cxn>
                <a:cxn ang="0">
                  <a:pos x="15" y="39"/>
                </a:cxn>
                <a:cxn ang="0">
                  <a:pos x="17" y="34"/>
                </a:cxn>
                <a:cxn ang="0">
                  <a:pos x="19" y="29"/>
                </a:cxn>
                <a:cxn ang="0">
                  <a:pos x="21" y="25"/>
                </a:cxn>
                <a:cxn ang="0">
                  <a:pos x="23" y="20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5" y="22"/>
                </a:cxn>
                <a:cxn ang="0">
                  <a:pos x="2" y="30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1" y="57"/>
                </a:cxn>
                <a:cxn ang="0">
                  <a:pos x="2" y="62"/>
                </a:cxn>
                <a:cxn ang="0">
                  <a:pos x="4" y="66"/>
                </a:cxn>
                <a:cxn ang="0">
                  <a:pos x="6" y="71"/>
                </a:cxn>
                <a:cxn ang="0">
                  <a:pos x="8" y="75"/>
                </a:cxn>
                <a:cxn ang="0">
                  <a:pos x="11" y="79"/>
                </a:cxn>
                <a:cxn ang="0">
                  <a:pos x="14" y="83"/>
                </a:cxn>
                <a:cxn ang="0">
                  <a:pos x="19" y="87"/>
                </a:cxn>
                <a:cxn ang="0">
                  <a:pos x="23" y="91"/>
                </a:cxn>
                <a:cxn ang="0">
                  <a:pos x="28" y="95"/>
                </a:cxn>
                <a:cxn ang="0">
                  <a:pos x="33" y="98"/>
                </a:cxn>
                <a:cxn ang="0">
                  <a:pos x="39" y="102"/>
                </a:cxn>
                <a:cxn ang="0">
                  <a:pos x="46" y="105"/>
                </a:cxn>
                <a:cxn ang="0">
                  <a:pos x="53" y="108"/>
                </a:cxn>
                <a:cxn ang="0">
                  <a:pos x="61" y="112"/>
                </a:cxn>
              </a:cxnLst>
              <a:rect l="0" t="0" r="r" b="b"/>
              <a:pathLst>
                <a:path w="69" h="113">
                  <a:moveTo>
                    <a:pt x="69" y="96"/>
                  </a:moveTo>
                  <a:lnTo>
                    <a:pt x="67" y="95"/>
                  </a:lnTo>
                  <a:lnTo>
                    <a:pt x="65" y="94"/>
                  </a:lnTo>
                  <a:lnTo>
                    <a:pt x="63" y="94"/>
                  </a:lnTo>
                  <a:lnTo>
                    <a:pt x="61" y="93"/>
                  </a:lnTo>
                  <a:lnTo>
                    <a:pt x="59" y="92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2" y="89"/>
                  </a:lnTo>
                  <a:lnTo>
                    <a:pt x="51" y="89"/>
                  </a:lnTo>
                  <a:lnTo>
                    <a:pt x="50" y="88"/>
                  </a:lnTo>
                  <a:lnTo>
                    <a:pt x="48" y="87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3" y="85"/>
                  </a:lnTo>
                  <a:lnTo>
                    <a:pt x="42" y="84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2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4" y="79"/>
                  </a:lnTo>
                  <a:lnTo>
                    <a:pt x="33" y="78"/>
                  </a:lnTo>
                  <a:lnTo>
                    <a:pt x="32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7" y="73"/>
                  </a:lnTo>
                  <a:lnTo>
                    <a:pt x="26" y="72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4" y="69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6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79"/>
                  </a:lnTo>
                  <a:lnTo>
                    <a:pt x="12" y="80"/>
                  </a:lnTo>
                  <a:lnTo>
                    <a:pt x="13" y="81"/>
                  </a:lnTo>
                  <a:lnTo>
                    <a:pt x="14" y="82"/>
                  </a:lnTo>
                  <a:lnTo>
                    <a:pt x="14" y="83"/>
                  </a:lnTo>
                  <a:lnTo>
                    <a:pt x="15" y="84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9" y="87"/>
                  </a:lnTo>
                  <a:lnTo>
                    <a:pt x="19" y="88"/>
                  </a:lnTo>
                  <a:lnTo>
                    <a:pt x="21" y="89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4" y="92"/>
                  </a:lnTo>
                  <a:lnTo>
                    <a:pt x="25" y="93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29" y="96"/>
                  </a:lnTo>
                  <a:lnTo>
                    <a:pt x="30" y="97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7" y="101"/>
                  </a:lnTo>
                  <a:lnTo>
                    <a:pt x="39" y="102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6" y="105"/>
                  </a:lnTo>
                  <a:lnTo>
                    <a:pt x="48" y="106"/>
                  </a:lnTo>
                  <a:lnTo>
                    <a:pt x="49" y="107"/>
                  </a:lnTo>
                  <a:lnTo>
                    <a:pt x="51" y="108"/>
                  </a:lnTo>
                  <a:lnTo>
                    <a:pt x="53" y="108"/>
                  </a:lnTo>
                  <a:lnTo>
                    <a:pt x="55" y="109"/>
                  </a:lnTo>
                  <a:lnTo>
                    <a:pt x="57" y="110"/>
                  </a:lnTo>
                  <a:lnTo>
                    <a:pt x="59" y="111"/>
                  </a:lnTo>
                  <a:lnTo>
                    <a:pt x="61" y="112"/>
                  </a:lnTo>
                  <a:lnTo>
                    <a:pt x="63" y="112"/>
                  </a:lnTo>
                  <a:lnTo>
                    <a:pt x="65" y="113"/>
                  </a:lnTo>
                  <a:lnTo>
                    <a:pt x="69" y="96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1622" y="3089"/>
              <a:ext cx="41" cy="6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" y="65"/>
                </a:cxn>
                <a:cxn ang="0">
                  <a:pos x="41" y="10"/>
                </a:cxn>
                <a:cxn ang="0">
                  <a:pos x="29" y="0"/>
                </a:cxn>
                <a:cxn ang="0">
                  <a:pos x="1" y="56"/>
                </a:cxn>
                <a:cxn ang="0">
                  <a:pos x="0" y="61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61"/>
                </a:cxn>
              </a:cxnLst>
              <a:rect l="0" t="0" r="r" b="b"/>
              <a:pathLst>
                <a:path w="41" h="65">
                  <a:moveTo>
                    <a:pt x="0" y="61"/>
                  </a:moveTo>
                  <a:lnTo>
                    <a:pt x="13" y="65"/>
                  </a:lnTo>
                  <a:lnTo>
                    <a:pt x="41" y="10"/>
                  </a:lnTo>
                  <a:lnTo>
                    <a:pt x="29" y="0"/>
                  </a:lnTo>
                  <a:lnTo>
                    <a:pt x="1" y="56"/>
                  </a:lnTo>
                  <a:lnTo>
                    <a:pt x="0" y="61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1622" y="3149"/>
              <a:ext cx="24" cy="176"/>
            </a:xfrm>
            <a:custGeom>
              <a:avLst/>
              <a:gdLst/>
              <a:ahLst/>
              <a:cxnLst>
                <a:cxn ang="0">
                  <a:pos x="16" y="176"/>
                </a:cxn>
                <a:cxn ang="0">
                  <a:pos x="24" y="167"/>
                </a:cxn>
                <a:cxn ang="0">
                  <a:pos x="15" y="0"/>
                </a:cxn>
                <a:cxn ang="0">
                  <a:pos x="0" y="1"/>
                </a:cxn>
                <a:cxn ang="0">
                  <a:pos x="9" y="168"/>
                </a:cxn>
                <a:cxn ang="0">
                  <a:pos x="16" y="176"/>
                </a:cxn>
                <a:cxn ang="0">
                  <a:pos x="16" y="176"/>
                </a:cxn>
                <a:cxn ang="0">
                  <a:pos x="24" y="176"/>
                </a:cxn>
                <a:cxn ang="0">
                  <a:pos x="24" y="167"/>
                </a:cxn>
                <a:cxn ang="0">
                  <a:pos x="16" y="176"/>
                </a:cxn>
              </a:cxnLst>
              <a:rect l="0" t="0" r="r" b="b"/>
              <a:pathLst>
                <a:path w="24" h="176">
                  <a:moveTo>
                    <a:pt x="16" y="176"/>
                  </a:moveTo>
                  <a:lnTo>
                    <a:pt x="24" y="167"/>
                  </a:lnTo>
                  <a:lnTo>
                    <a:pt x="15" y="0"/>
                  </a:lnTo>
                  <a:lnTo>
                    <a:pt x="0" y="1"/>
                  </a:lnTo>
                  <a:lnTo>
                    <a:pt x="9" y="168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24" y="176"/>
                  </a:lnTo>
                  <a:lnTo>
                    <a:pt x="24" y="167"/>
                  </a:lnTo>
                  <a:lnTo>
                    <a:pt x="16" y="176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1500" y="3308"/>
              <a:ext cx="138" cy="1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8" y="17"/>
                </a:cxn>
                <a:cxn ang="0">
                  <a:pos x="138" y="17"/>
                </a:cxn>
                <a:cxn ang="0">
                  <a:pos x="138" y="0"/>
                </a:cxn>
                <a:cxn ang="0">
                  <a:pos x="8" y="0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17"/>
                </a:cxn>
                <a:cxn ang="0">
                  <a:pos x="8" y="17"/>
                </a:cxn>
                <a:cxn ang="0">
                  <a:pos x="1" y="7"/>
                </a:cxn>
              </a:cxnLst>
              <a:rect l="0" t="0" r="r" b="b"/>
              <a:pathLst>
                <a:path w="138" h="17">
                  <a:moveTo>
                    <a:pt x="1" y="7"/>
                  </a:moveTo>
                  <a:lnTo>
                    <a:pt x="8" y="17"/>
                  </a:lnTo>
                  <a:lnTo>
                    <a:pt x="138" y="17"/>
                  </a:lnTo>
                  <a:lnTo>
                    <a:pt x="138" y="0"/>
                  </a:lnTo>
                  <a:lnTo>
                    <a:pt x="8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1501" y="3135"/>
              <a:ext cx="32" cy="18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8" y="8"/>
                </a:cxn>
                <a:cxn ang="0">
                  <a:pos x="0" y="180"/>
                </a:cxn>
                <a:cxn ang="0">
                  <a:pos x="15" y="183"/>
                </a:cxn>
                <a:cxn ang="0">
                  <a:pos x="32" y="1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18" y="8"/>
                </a:cxn>
                <a:cxn ang="0">
                  <a:pos x="23" y="0"/>
                </a:cxn>
              </a:cxnLst>
              <a:rect l="0" t="0" r="r" b="b"/>
              <a:pathLst>
                <a:path w="32" h="183">
                  <a:moveTo>
                    <a:pt x="23" y="0"/>
                  </a:moveTo>
                  <a:lnTo>
                    <a:pt x="18" y="8"/>
                  </a:lnTo>
                  <a:lnTo>
                    <a:pt x="0" y="180"/>
                  </a:lnTo>
                  <a:lnTo>
                    <a:pt x="15" y="183"/>
                  </a:lnTo>
                  <a:lnTo>
                    <a:pt x="32" y="1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8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1524" y="3076"/>
              <a:ext cx="163" cy="76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59"/>
                </a:cxn>
                <a:cxn ang="0">
                  <a:pos x="4" y="76"/>
                </a:cxn>
                <a:cxn ang="0">
                  <a:pos x="163" y="17"/>
                </a:cxn>
                <a:cxn ang="0">
                  <a:pos x="158" y="0"/>
                </a:cxn>
              </a:cxnLst>
              <a:rect l="0" t="0" r="r" b="b"/>
              <a:pathLst>
                <a:path w="163" h="76">
                  <a:moveTo>
                    <a:pt x="158" y="0"/>
                  </a:moveTo>
                  <a:lnTo>
                    <a:pt x="0" y="59"/>
                  </a:lnTo>
                  <a:lnTo>
                    <a:pt x="4" y="76"/>
                  </a:lnTo>
                  <a:lnTo>
                    <a:pt x="163" y="17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582" y="3280"/>
              <a:ext cx="216" cy="185"/>
            </a:xfrm>
            <a:custGeom>
              <a:avLst/>
              <a:gdLst/>
              <a:ahLst/>
              <a:cxnLst>
                <a:cxn ang="0">
                  <a:pos x="13" y="185"/>
                </a:cxn>
                <a:cxn ang="0">
                  <a:pos x="203" y="185"/>
                </a:cxn>
                <a:cxn ang="0">
                  <a:pos x="216" y="1"/>
                </a:cxn>
                <a:cxn ang="0">
                  <a:pos x="156" y="87"/>
                </a:cxn>
                <a:cxn ang="0">
                  <a:pos x="108" y="3"/>
                </a:cxn>
                <a:cxn ang="0">
                  <a:pos x="60" y="87"/>
                </a:cxn>
                <a:cxn ang="0">
                  <a:pos x="0" y="0"/>
                </a:cxn>
                <a:cxn ang="0">
                  <a:pos x="13" y="185"/>
                </a:cxn>
                <a:cxn ang="0">
                  <a:pos x="31" y="166"/>
                </a:cxn>
                <a:cxn ang="0">
                  <a:pos x="185" y="166"/>
                </a:cxn>
                <a:cxn ang="0">
                  <a:pos x="192" y="67"/>
                </a:cxn>
                <a:cxn ang="0">
                  <a:pos x="154" y="122"/>
                </a:cxn>
                <a:cxn ang="0">
                  <a:pos x="108" y="41"/>
                </a:cxn>
                <a:cxn ang="0">
                  <a:pos x="61" y="122"/>
                </a:cxn>
                <a:cxn ang="0">
                  <a:pos x="24" y="67"/>
                </a:cxn>
                <a:cxn ang="0">
                  <a:pos x="31" y="166"/>
                </a:cxn>
              </a:cxnLst>
              <a:rect l="0" t="0" r="r" b="b"/>
              <a:pathLst>
                <a:path w="216" h="185">
                  <a:moveTo>
                    <a:pt x="13" y="185"/>
                  </a:moveTo>
                  <a:lnTo>
                    <a:pt x="203" y="185"/>
                  </a:lnTo>
                  <a:lnTo>
                    <a:pt x="216" y="1"/>
                  </a:lnTo>
                  <a:lnTo>
                    <a:pt x="156" y="87"/>
                  </a:lnTo>
                  <a:lnTo>
                    <a:pt x="108" y="3"/>
                  </a:lnTo>
                  <a:lnTo>
                    <a:pt x="60" y="87"/>
                  </a:lnTo>
                  <a:lnTo>
                    <a:pt x="0" y="0"/>
                  </a:lnTo>
                  <a:lnTo>
                    <a:pt x="13" y="185"/>
                  </a:lnTo>
                  <a:close/>
                  <a:moveTo>
                    <a:pt x="31" y="166"/>
                  </a:moveTo>
                  <a:lnTo>
                    <a:pt x="185" y="166"/>
                  </a:lnTo>
                  <a:lnTo>
                    <a:pt x="192" y="67"/>
                  </a:lnTo>
                  <a:lnTo>
                    <a:pt x="154" y="122"/>
                  </a:lnTo>
                  <a:lnTo>
                    <a:pt x="108" y="41"/>
                  </a:lnTo>
                  <a:lnTo>
                    <a:pt x="61" y="122"/>
                  </a:lnTo>
                  <a:lnTo>
                    <a:pt x="24" y="67"/>
                  </a:lnTo>
                  <a:lnTo>
                    <a:pt x="31" y="166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1760" y="3365"/>
              <a:ext cx="133" cy="49"/>
            </a:xfrm>
            <a:custGeom>
              <a:avLst/>
              <a:gdLst/>
              <a:ahLst/>
              <a:cxnLst>
                <a:cxn ang="0">
                  <a:pos x="128" y="49"/>
                </a:cxn>
                <a:cxn ang="0">
                  <a:pos x="129" y="31"/>
                </a:cxn>
                <a:cxn ang="0">
                  <a:pos x="123" y="29"/>
                </a:cxn>
                <a:cxn ang="0">
                  <a:pos x="119" y="28"/>
                </a:cxn>
                <a:cxn ang="0">
                  <a:pos x="115" y="27"/>
                </a:cxn>
                <a:cxn ang="0">
                  <a:pos x="110" y="26"/>
                </a:cxn>
                <a:cxn ang="0">
                  <a:pos x="106" y="25"/>
                </a:cxn>
                <a:cxn ang="0">
                  <a:pos x="101" y="23"/>
                </a:cxn>
                <a:cxn ang="0">
                  <a:pos x="97" y="21"/>
                </a:cxn>
                <a:cxn ang="0">
                  <a:pos x="93" y="19"/>
                </a:cxn>
                <a:cxn ang="0">
                  <a:pos x="89" y="17"/>
                </a:cxn>
                <a:cxn ang="0">
                  <a:pos x="86" y="15"/>
                </a:cxn>
                <a:cxn ang="0">
                  <a:pos x="83" y="12"/>
                </a:cxn>
                <a:cxn ang="0">
                  <a:pos x="80" y="9"/>
                </a:cxn>
                <a:cxn ang="0">
                  <a:pos x="78" y="6"/>
                </a:cxn>
                <a:cxn ang="0">
                  <a:pos x="77" y="2"/>
                </a:cxn>
                <a:cxn ang="0">
                  <a:pos x="56" y="0"/>
                </a:cxn>
                <a:cxn ang="0">
                  <a:pos x="56" y="3"/>
                </a:cxn>
                <a:cxn ang="0">
                  <a:pos x="54" y="6"/>
                </a:cxn>
                <a:cxn ang="0">
                  <a:pos x="53" y="9"/>
                </a:cxn>
                <a:cxn ang="0">
                  <a:pos x="50" y="11"/>
                </a:cxn>
                <a:cxn ang="0">
                  <a:pos x="48" y="14"/>
                </a:cxn>
                <a:cxn ang="0">
                  <a:pos x="45" y="16"/>
                </a:cxn>
                <a:cxn ang="0">
                  <a:pos x="41" y="19"/>
                </a:cxn>
                <a:cxn ang="0">
                  <a:pos x="38" y="21"/>
                </a:cxn>
                <a:cxn ang="0">
                  <a:pos x="34" y="23"/>
                </a:cxn>
                <a:cxn ang="0">
                  <a:pos x="29" y="24"/>
                </a:cxn>
                <a:cxn ang="0">
                  <a:pos x="25" y="26"/>
                </a:cxn>
                <a:cxn ang="0">
                  <a:pos x="20" y="27"/>
                </a:cxn>
                <a:cxn ang="0">
                  <a:pos x="15" y="29"/>
                </a:cxn>
                <a:cxn ang="0">
                  <a:pos x="10" y="30"/>
                </a:cxn>
                <a:cxn ang="0">
                  <a:pos x="5" y="31"/>
                </a:cxn>
                <a:cxn ang="0">
                  <a:pos x="0" y="31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3" y="44"/>
                </a:cxn>
                <a:cxn ang="0">
                  <a:pos x="5" y="49"/>
                </a:cxn>
              </a:cxnLst>
              <a:rect l="0" t="0" r="r" b="b"/>
              <a:pathLst>
                <a:path w="133" h="49">
                  <a:moveTo>
                    <a:pt x="5" y="49"/>
                  </a:moveTo>
                  <a:lnTo>
                    <a:pt x="128" y="49"/>
                  </a:lnTo>
                  <a:lnTo>
                    <a:pt x="133" y="31"/>
                  </a:lnTo>
                  <a:lnTo>
                    <a:pt x="129" y="31"/>
                  </a:lnTo>
                  <a:lnTo>
                    <a:pt x="125" y="30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19" y="28"/>
                  </a:lnTo>
                  <a:lnTo>
                    <a:pt x="117" y="28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0" y="26"/>
                  </a:lnTo>
                  <a:lnTo>
                    <a:pt x="108" y="25"/>
                  </a:lnTo>
                  <a:lnTo>
                    <a:pt x="106" y="25"/>
                  </a:lnTo>
                  <a:lnTo>
                    <a:pt x="104" y="24"/>
                  </a:lnTo>
                  <a:lnTo>
                    <a:pt x="101" y="23"/>
                  </a:lnTo>
                  <a:lnTo>
                    <a:pt x="99" y="22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3" y="19"/>
                  </a:lnTo>
                  <a:lnTo>
                    <a:pt x="91" y="19"/>
                  </a:lnTo>
                  <a:lnTo>
                    <a:pt x="89" y="17"/>
                  </a:lnTo>
                  <a:lnTo>
                    <a:pt x="87" y="16"/>
                  </a:lnTo>
                  <a:lnTo>
                    <a:pt x="86" y="15"/>
                  </a:lnTo>
                  <a:lnTo>
                    <a:pt x="84" y="14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7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3" y="9"/>
                  </a:lnTo>
                  <a:lnTo>
                    <a:pt x="52" y="10"/>
                  </a:lnTo>
                  <a:lnTo>
                    <a:pt x="50" y="11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1" y="19"/>
                  </a:lnTo>
                  <a:lnTo>
                    <a:pt x="40" y="20"/>
                  </a:lnTo>
                  <a:lnTo>
                    <a:pt x="38" y="21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29" y="24"/>
                  </a:lnTo>
                  <a:lnTo>
                    <a:pt x="27" y="25"/>
                  </a:lnTo>
                  <a:lnTo>
                    <a:pt x="25" y="26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7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1760" y="3365"/>
              <a:ext cx="133" cy="49"/>
            </a:xfrm>
            <a:custGeom>
              <a:avLst/>
              <a:gdLst/>
              <a:ahLst/>
              <a:cxnLst>
                <a:cxn ang="0">
                  <a:pos x="128" y="49"/>
                </a:cxn>
                <a:cxn ang="0">
                  <a:pos x="129" y="31"/>
                </a:cxn>
                <a:cxn ang="0">
                  <a:pos x="123" y="29"/>
                </a:cxn>
                <a:cxn ang="0">
                  <a:pos x="119" y="28"/>
                </a:cxn>
                <a:cxn ang="0">
                  <a:pos x="115" y="27"/>
                </a:cxn>
                <a:cxn ang="0">
                  <a:pos x="110" y="26"/>
                </a:cxn>
                <a:cxn ang="0">
                  <a:pos x="106" y="25"/>
                </a:cxn>
                <a:cxn ang="0">
                  <a:pos x="101" y="23"/>
                </a:cxn>
                <a:cxn ang="0">
                  <a:pos x="97" y="21"/>
                </a:cxn>
                <a:cxn ang="0">
                  <a:pos x="93" y="19"/>
                </a:cxn>
                <a:cxn ang="0">
                  <a:pos x="89" y="17"/>
                </a:cxn>
                <a:cxn ang="0">
                  <a:pos x="86" y="15"/>
                </a:cxn>
                <a:cxn ang="0">
                  <a:pos x="83" y="12"/>
                </a:cxn>
                <a:cxn ang="0">
                  <a:pos x="80" y="9"/>
                </a:cxn>
                <a:cxn ang="0">
                  <a:pos x="78" y="6"/>
                </a:cxn>
                <a:cxn ang="0">
                  <a:pos x="77" y="2"/>
                </a:cxn>
                <a:cxn ang="0">
                  <a:pos x="56" y="0"/>
                </a:cxn>
                <a:cxn ang="0">
                  <a:pos x="56" y="3"/>
                </a:cxn>
                <a:cxn ang="0">
                  <a:pos x="54" y="6"/>
                </a:cxn>
                <a:cxn ang="0">
                  <a:pos x="53" y="9"/>
                </a:cxn>
                <a:cxn ang="0">
                  <a:pos x="50" y="11"/>
                </a:cxn>
                <a:cxn ang="0">
                  <a:pos x="48" y="14"/>
                </a:cxn>
                <a:cxn ang="0">
                  <a:pos x="45" y="16"/>
                </a:cxn>
                <a:cxn ang="0">
                  <a:pos x="41" y="19"/>
                </a:cxn>
                <a:cxn ang="0">
                  <a:pos x="38" y="21"/>
                </a:cxn>
                <a:cxn ang="0">
                  <a:pos x="34" y="23"/>
                </a:cxn>
                <a:cxn ang="0">
                  <a:pos x="29" y="24"/>
                </a:cxn>
                <a:cxn ang="0">
                  <a:pos x="25" y="26"/>
                </a:cxn>
                <a:cxn ang="0">
                  <a:pos x="20" y="27"/>
                </a:cxn>
                <a:cxn ang="0">
                  <a:pos x="15" y="29"/>
                </a:cxn>
                <a:cxn ang="0">
                  <a:pos x="10" y="30"/>
                </a:cxn>
                <a:cxn ang="0">
                  <a:pos x="5" y="31"/>
                </a:cxn>
                <a:cxn ang="0">
                  <a:pos x="0" y="31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3" y="44"/>
                </a:cxn>
                <a:cxn ang="0">
                  <a:pos x="5" y="49"/>
                </a:cxn>
              </a:cxnLst>
              <a:rect l="0" t="0" r="r" b="b"/>
              <a:pathLst>
                <a:path w="133" h="49">
                  <a:moveTo>
                    <a:pt x="5" y="49"/>
                  </a:moveTo>
                  <a:lnTo>
                    <a:pt x="128" y="49"/>
                  </a:lnTo>
                  <a:lnTo>
                    <a:pt x="133" y="31"/>
                  </a:lnTo>
                  <a:lnTo>
                    <a:pt x="129" y="31"/>
                  </a:lnTo>
                  <a:lnTo>
                    <a:pt x="125" y="30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19" y="28"/>
                  </a:lnTo>
                  <a:lnTo>
                    <a:pt x="117" y="28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0" y="26"/>
                  </a:lnTo>
                  <a:lnTo>
                    <a:pt x="108" y="25"/>
                  </a:lnTo>
                  <a:lnTo>
                    <a:pt x="106" y="25"/>
                  </a:lnTo>
                  <a:lnTo>
                    <a:pt x="104" y="24"/>
                  </a:lnTo>
                  <a:lnTo>
                    <a:pt x="101" y="23"/>
                  </a:lnTo>
                  <a:lnTo>
                    <a:pt x="99" y="22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3" y="19"/>
                  </a:lnTo>
                  <a:lnTo>
                    <a:pt x="91" y="19"/>
                  </a:lnTo>
                  <a:lnTo>
                    <a:pt x="89" y="17"/>
                  </a:lnTo>
                  <a:lnTo>
                    <a:pt x="87" y="16"/>
                  </a:lnTo>
                  <a:lnTo>
                    <a:pt x="86" y="15"/>
                  </a:lnTo>
                  <a:lnTo>
                    <a:pt x="84" y="14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7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3" y="9"/>
                  </a:lnTo>
                  <a:lnTo>
                    <a:pt x="52" y="10"/>
                  </a:lnTo>
                  <a:lnTo>
                    <a:pt x="50" y="11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1" y="19"/>
                  </a:lnTo>
                  <a:lnTo>
                    <a:pt x="40" y="20"/>
                  </a:lnTo>
                  <a:lnTo>
                    <a:pt x="38" y="21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29" y="24"/>
                  </a:lnTo>
                  <a:lnTo>
                    <a:pt x="27" y="25"/>
                  </a:lnTo>
                  <a:lnTo>
                    <a:pt x="25" y="26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7"/>
                  </a:lnTo>
                  <a:lnTo>
                    <a:pt x="5" y="49"/>
                  </a:lnTo>
                  <a:close/>
                </a:path>
              </a:pathLst>
            </a:cu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816" y="3279"/>
              <a:ext cx="21" cy="86"/>
            </a:xfrm>
            <a:prstGeom prst="rect">
              <a:avLst/>
            </a:prstGeom>
            <a:solidFill>
              <a:srgbClr val="2C1163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1816" y="3279"/>
              <a:ext cx="21" cy="86"/>
            </a:xfrm>
            <a:prstGeom prst="rect">
              <a:avLst/>
            </a:pr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1723" y="3149"/>
              <a:ext cx="205" cy="130"/>
            </a:xfrm>
            <a:custGeom>
              <a:avLst/>
              <a:gdLst/>
              <a:ahLst/>
              <a:cxnLst>
                <a:cxn ang="0">
                  <a:pos x="116" y="129"/>
                </a:cxn>
                <a:cxn ang="0">
                  <a:pos x="135" y="126"/>
                </a:cxn>
                <a:cxn ang="0">
                  <a:pos x="152" y="121"/>
                </a:cxn>
                <a:cxn ang="0">
                  <a:pos x="169" y="113"/>
                </a:cxn>
                <a:cxn ang="0">
                  <a:pos x="183" y="103"/>
                </a:cxn>
                <a:cxn ang="0">
                  <a:pos x="194" y="90"/>
                </a:cxn>
                <a:cxn ang="0">
                  <a:pos x="201" y="76"/>
                </a:cxn>
                <a:cxn ang="0">
                  <a:pos x="205" y="59"/>
                </a:cxn>
                <a:cxn ang="0">
                  <a:pos x="203" y="41"/>
                </a:cxn>
                <a:cxn ang="0">
                  <a:pos x="197" y="22"/>
                </a:cxn>
                <a:cxn ang="0">
                  <a:pos x="184" y="0"/>
                </a:cxn>
                <a:cxn ang="0">
                  <a:pos x="12" y="16"/>
                </a:cxn>
                <a:cxn ang="0">
                  <a:pos x="3" y="38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10" y="89"/>
                </a:cxn>
                <a:cxn ang="0">
                  <a:pos x="21" y="102"/>
                </a:cxn>
                <a:cxn ang="0">
                  <a:pos x="35" y="112"/>
                </a:cxn>
                <a:cxn ang="0">
                  <a:pos x="51" y="120"/>
                </a:cxn>
                <a:cxn ang="0">
                  <a:pos x="69" y="126"/>
                </a:cxn>
                <a:cxn ang="0">
                  <a:pos x="87" y="129"/>
                </a:cxn>
                <a:cxn ang="0">
                  <a:pos x="103" y="130"/>
                </a:cxn>
                <a:cxn ang="0">
                  <a:pos x="114" y="117"/>
                </a:cxn>
                <a:cxn ang="0">
                  <a:pos x="130" y="114"/>
                </a:cxn>
                <a:cxn ang="0">
                  <a:pos x="145" y="110"/>
                </a:cxn>
                <a:cxn ang="0">
                  <a:pos x="158" y="103"/>
                </a:cxn>
                <a:cxn ang="0">
                  <a:pos x="170" y="95"/>
                </a:cxn>
                <a:cxn ang="0">
                  <a:pos x="179" y="85"/>
                </a:cxn>
                <a:cxn ang="0">
                  <a:pos x="186" y="74"/>
                </a:cxn>
                <a:cxn ang="0">
                  <a:pos x="188" y="61"/>
                </a:cxn>
                <a:cxn ang="0">
                  <a:pos x="187" y="46"/>
                </a:cxn>
                <a:cxn ang="0">
                  <a:pos x="182" y="30"/>
                </a:cxn>
                <a:cxn ang="0">
                  <a:pos x="171" y="13"/>
                </a:cxn>
                <a:cxn ang="0">
                  <a:pos x="26" y="26"/>
                </a:cxn>
                <a:cxn ang="0">
                  <a:pos x="19" y="43"/>
                </a:cxn>
                <a:cxn ang="0">
                  <a:pos x="16" y="59"/>
                </a:cxn>
                <a:cxn ang="0">
                  <a:pos x="18" y="73"/>
                </a:cxn>
                <a:cxn ang="0">
                  <a:pos x="25" y="84"/>
                </a:cxn>
                <a:cxn ang="0">
                  <a:pos x="34" y="95"/>
                </a:cxn>
                <a:cxn ang="0">
                  <a:pos x="46" y="103"/>
                </a:cxn>
                <a:cxn ang="0">
                  <a:pos x="60" y="109"/>
                </a:cxn>
                <a:cxn ang="0">
                  <a:pos x="74" y="114"/>
                </a:cxn>
                <a:cxn ang="0">
                  <a:pos x="89" y="116"/>
                </a:cxn>
                <a:cxn ang="0">
                  <a:pos x="103" y="117"/>
                </a:cxn>
              </a:cxnLst>
              <a:rect l="0" t="0" r="r" b="b"/>
              <a:pathLst>
                <a:path w="205" h="130">
                  <a:moveTo>
                    <a:pt x="103" y="130"/>
                  </a:moveTo>
                  <a:lnTo>
                    <a:pt x="109" y="130"/>
                  </a:lnTo>
                  <a:lnTo>
                    <a:pt x="116" y="129"/>
                  </a:lnTo>
                  <a:lnTo>
                    <a:pt x="122" y="128"/>
                  </a:lnTo>
                  <a:lnTo>
                    <a:pt x="129" y="128"/>
                  </a:lnTo>
                  <a:lnTo>
                    <a:pt x="135" y="126"/>
                  </a:lnTo>
                  <a:lnTo>
                    <a:pt x="141" y="125"/>
                  </a:lnTo>
                  <a:lnTo>
                    <a:pt x="147" y="123"/>
                  </a:lnTo>
                  <a:lnTo>
                    <a:pt x="152" y="121"/>
                  </a:lnTo>
                  <a:lnTo>
                    <a:pt x="158" y="118"/>
                  </a:lnTo>
                  <a:lnTo>
                    <a:pt x="163" y="116"/>
                  </a:lnTo>
                  <a:lnTo>
                    <a:pt x="169" y="113"/>
                  </a:lnTo>
                  <a:lnTo>
                    <a:pt x="174" y="109"/>
                  </a:lnTo>
                  <a:lnTo>
                    <a:pt x="178" y="106"/>
                  </a:lnTo>
                  <a:lnTo>
                    <a:pt x="183" y="103"/>
                  </a:lnTo>
                  <a:lnTo>
                    <a:pt x="187" y="99"/>
                  </a:lnTo>
                  <a:lnTo>
                    <a:pt x="190" y="95"/>
                  </a:lnTo>
                  <a:lnTo>
                    <a:pt x="194" y="90"/>
                  </a:lnTo>
                  <a:lnTo>
                    <a:pt x="197" y="86"/>
                  </a:lnTo>
                  <a:lnTo>
                    <a:pt x="199" y="81"/>
                  </a:lnTo>
                  <a:lnTo>
                    <a:pt x="201" y="76"/>
                  </a:lnTo>
                  <a:lnTo>
                    <a:pt x="203" y="70"/>
                  </a:lnTo>
                  <a:lnTo>
                    <a:pt x="204" y="65"/>
                  </a:lnTo>
                  <a:lnTo>
                    <a:pt x="205" y="59"/>
                  </a:lnTo>
                  <a:lnTo>
                    <a:pt x="205" y="53"/>
                  </a:lnTo>
                  <a:lnTo>
                    <a:pt x="205" y="47"/>
                  </a:lnTo>
                  <a:lnTo>
                    <a:pt x="203" y="41"/>
                  </a:lnTo>
                  <a:lnTo>
                    <a:pt x="202" y="35"/>
                  </a:lnTo>
                  <a:lnTo>
                    <a:pt x="200" y="28"/>
                  </a:lnTo>
                  <a:lnTo>
                    <a:pt x="197" y="22"/>
                  </a:lnTo>
                  <a:lnTo>
                    <a:pt x="193" y="15"/>
                  </a:lnTo>
                  <a:lnTo>
                    <a:pt x="189" y="7"/>
                  </a:lnTo>
                  <a:lnTo>
                    <a:pt x="184" y="0"/>
                  </a:lnTo>
                  <a:lnTo>
                    <a:pt x="22" y="0"/>
                  </a:lnTo>
                  <a:lnTo>
                    <a:pt x="17" y="8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5" y="31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7" y="84"/>
                  </a:lnTo>
                  <a:lnTo>
                    <a:pt x="10" y="89"/>
                  </a:lnTo>
                  <a:lnTo>
                    <a:pt x="13" y="94"/>
                  </a:lnTo>
                  <a:lnTo>
                    <a:pt x="17" y="98"/>
                  </a:lnTo>
                  <a:lnTo>
                    <a:pt x="21" y="102"/>
                  </a:lnTo>
                  <a:lnTo>
                    <a:pt x="26" y="105"/>
                  </a:lnTo>
                  <a:lnTo>
                    <a:pt x="30" y="109"/>
                  </a:lnTo>
                  <a:lnTo>
                    <a:pt x="35" y="112"/>
                  </a:lnTo>
                  <a:lnTo>
                    <a:pt x="40" y="115"/>
                  </a:lnTo>
                  <a:lnTo>
                    <a:pt x="46" y="118"/>
                  </a:lnTo>
                  <a:lnTo>
                    <a:pt x="51" y="120"/>
                  </a:lnTo>
                  <a:lnTo>
                    <a:pt x="57" y="122"/>
                  </a:lnTo>
                  <a:lnTo>
                    <a:pt x="63" y="124"/>
                  </a:lnTo>
                  <a:lnTo>
                    <a:pt x="69" y="126"/>
                  </a:lnTo>
                  <a:lnTo>
                    <a:pt x="75" y="127"/>
                  </a:lnTo>
                  <a:lnTo>
                    <a:pt x="80" y="128"/>
                  </a:lnTo>
                  <a:lnTo>
                    <a:pt x="87" y="129"/>
                  </a:lnTo>
                  <a:lnTo>
                    <a:pt x="92" y="130"/>
                  </a:lnTo>
                  <a:lnTo>
                    <a:pt x="98" y="130"/>
                  </a:lnTo>
                  <a:lnTo>
                    <a:pt x="103" y="130"/>
                  </a:lnTo>
                  <a:close/>
                  <a:moveTo>
                    <a:pt x="103" y="117"/>
                  </a:moveTo>
                  <a:lnTo>
                    <a:pt x="109" y="117"/>
                  </a:lnTo>
                  <a:lnTo>
                    <a:pt x="114" y="117"/>
                  </a:lnTo>
                  <a:lnTo>
                    <a:pt x="119" y="116"/>
                  </a:lnTo>
                  <a:lnTo>
                    <a:pt x="124" y="115"/>
                  </a:lnTo>
                  <a:lnTo>
                    <a:pt x="130" y="114"/>
                  </a:lnTo>
                  <a:lnTo>
                    <a:pt x="135" y="113"/>
                  </a:lnTo>
                  <a:lnTo>
                    <a:pt x="140" y="112"/>
                  </a:lnTo>
                  <a:lnTo>
                    <a:pt x="145" y="110"/>
                  </a:lnTo>
                  <a:lnTo>
                    <a:pt x="149" y="108"/>
                  </a:lnTo>
                  <a:lnTo>
                    <a:pt x="154" y="106"/>
                  </a:lnTo>
                  <a:lnTo>
                    <a:pt x="158" y="103"/>
                  </a:lnTo>
                  <a:lnTo>
                    <a:pt x="162" y="101"/>
                  </a:lnTo>
                  <a:lnTo>
                    <a:pt x="166" y="98"/>
                  </a:lnTo>
                  <a:lnTo>
                    <a:pt x="170" y="95"/>
                  </a:lnTo>
                  <a:lnTo>
                    <a:pt x="173" y="92"/>
                  </a:lnTo>
                  <a:lnTo>
                    <a:pt x="177" y="89"/>
                  </a:lnTo>
                  <a:lnTo>
                    <a:pt x="179" y="85"/>
                  </a:lnTo>
                  <a:lnTo>
                    <a:pt x="181" y="82"/>
                  </a:lnTo>
                  <a:lnTo>
                    <a:pt x="184" y="78"/>
                  </a:lnTo>
                  <a:lnTo>
                    <a:pt x="186" y="74"/>
                  </a:lnTo>
                  <a:lnTo>
                    <a:pt x="187" y="70"/>
                  </a:lnTo>
                  <a:lnTo>
                    <a:pt x="188" y="65"/>
                  </a:lnTo>
                  <a:lnTo>
                    <a:pt x="188" y="61"/>
                  </a:lnTo>
                  <a:lnTo>
                    <a:pt x="188" y="56"/>
                  </a:lnTo>
                  <a:lnTo>
                    <a:pt x="188" y="51"/>
                  </a:lnTo>
                  <a:lnTo>
                    <a:pt x="187" y="46"/>
                  </a:lnTo>
                  <a:lnTo>
                    <a:pt x="186" y="41"/>
                  </a:lnTo>
                  <a:lnTo>
                    <a:pt x="184" y="36"/>
                  </a:lnTo>
                  <a:lnTo>
                    <a:pt x="182" y="30"/>
                  </a:lnTo>
                  <a:lnTo>
                    <a:pt x="179" y="25"/>
                  </a:lnTo>
                  <a:lnTo>
                    <a:pt x="175" y="19"/>
                  </a:lnTo>
                  <a:lnTo>
                    <a:pt x="171" y="13"/>
                  </a:lnTo>
                  <a:lnTo>
                    <a:pt x="35" y="13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23" y="32"/>
                  </a:lnTo>
                  <a:lnTo>
                    <a:pt x="20" y="38"/>
                  </a:lnTo>
                  <a:lnTo>
                    <a:pt x="19" y="43"/>
                  </a:lnTo>
                  <a:lnTo>
                    <a:pt x="17" y="49"/>
                  </a:lnTo>
                  <a:lnTo>
                    <a:pt x="16" y="54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7" y="68"/>
                  </a:lnTo>
                  <a:lnTo>
                    <a:pt x="18" y="73"/>
                  </a:lnTo>
                  <a:lnTo>
                    <a:pt x="20" y="77"/>
                  </a:lnTo>
                  <a:lnTo>
                    <a:pt x="22" y="81"/>
                  </a:lnTo>
                  <a:lnTo>
                    <a:pt x="25" y="84"/>
                  </a:lnTo>
                  <a:lnTo>
                    <a:pt x="27" y="88"/>
                  </a:lnTo>
                  <a:lnTo>
                    <a:pt x="31" y="91"/>
                  </a:lnTo>
                  <a:lnTo>
                    <a:pt x="34" y="95"/>
                  </a:lnTo>
                  <a:lnTo>
                    <a:pt x="38" y="97"/>
                  </a:lnTo>
                  <a:lnTo>
                    <a:pt x="42" y="100"/>
                  </a:lnTo>
                  <a:lnTo>
                    <a:pt x="46" y="103"/>
                  </a:lnTo>
                  <a:lnTo>
                    <a:pt x="51" y="105"/>
                  </a:lnTo>
                  <a:lnTo>
                    <a:pt x="55" y="107"/>
                  </a:lnTo>
                  <a:lnTo>
                    <a:pt x="60" y="109"/>
                  </a:lnTo>
                  <a:lnTo>
                    <a:pt x="65" y="111"/>
                  </a:lnTo>
                  <a:lnTo>
                    <a:pt x="69" y="112"/>
                  </a:lnTo>
                  <a:lnTo>
                    <a:pt x="74" y="114"/>
                  </a:lnTo>
                  <a:lnTo>
                    <a:pt x="79" y="115"/>
                  </a:lnTo>
                  <a:lnTo>
                    <a:pt x="84" y="116"/>
                  </a:lnTo>
                  <a:lnTo>
                    <a:pt x="89" y="116"/>
                  </a:lnTo>
                  <a:lnTo>
                    <a:pt x="94" y="117"/>
                  </a:lnTo>
                  <a:lnTo>
                    <a:pt x="98" y="117"/>
                  </a:lnTo>
                  <a:lnTo>
                    <a:pt x="103" y="117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1723" y="3149"/>
              <a:ext cx="205" cy="130"/>
            </a:xfrm>
            <a:custGeom>
              <a:avLst/>
              <a:gdLst/>
              <a:ahLst/>
              <a:cxnLst>
                <a:cxn ang="0">
                  <a:pos x="109" y="130"/>
                </a:cxn>
                <a:cxn ang="0">
                  <a:pos x="122" y="128"/>
                </a:cxn>
                <a:cxn ang="0">
                  <a:pos x="135" y="126"/>
                </a:cxn>
                <a:cxn ang="0">
                  <a:pos x="147" y="123"/>
                </a:cxn>
                <a:cxn ang="0">
                  <a:pos x="158" y="118"/>
                </a:cxn>
                <a:cxn ang="0">
                  <a:pos x="169" y="113"/>
                </a:cxn>
                <a:cxn ang="0">
                  <a:pos x="178" y="106"/>
                </a:cxn>
                <a:cxn ang="0">
                  <a:pos x="187" y="99"/>
                </a:cxn>
                <a:cxn ang="0">
                  <a:pos x="194" y="90"/>
                </a:cxn>
                <a:cxn ang="0">
                  <a:pos x="199" y="81"/>
                </a:cxn>
                <a:cxn ang="0">
                  <a:pos x="203" y="70"/>
                </a:cxn>
                <a:cxn ang="0">
                  <a:pos x="205" y="59"/>
                </a:cxn>
                <a:cxn ang="0">
                  <a:pos x="205" y="47"/>
                </a:cxn>
                <a:cxn ang="0">
                  <a:pos x="202" y="35"/>
                </a:cxn>
                <a:cxn ang="0">
                  <a:pos x="197" y="22"/>
                </a:cxn>
                <a:cxn ang="0">
                  <a:pos x="189" y="7"/>
                </a:cxn>
                <a:cxn ang="0">
                  <a:pos x="22" y="0"/>
                </a:cxn>
                <a:cxn ang="0">
                  <a:pos x="12" y="16"/>
                </a:cxn>
                <a:cxn ang="0">
                  <a:pos x="5" y="31"/>
                </a:cxn>
                <a:cxn ang="0">
                  <a:pos x="1" y="45"/>
                </a:cxn>
                <a:cxn ang="0">
                  <a:pos x="0" y="57"/>
                </a:cxn>
                <a:cxn ang="0">
                  <a:pos x="1" y="69"/>
                </a:cxn>
                <a:cxn ang="0">
                  <a:pos x="4" y="80"/>
                </a:cxn>
                <a:cxn ang="0">
                  <a:pos x="10" y="89"/>
                </a:cxn>
                <a:cxn ang="0">
                  <a:pos x="17" y="98"/>
                </a:cxn>
                <a:cxn ang="0">
                  <a:pos x="26" y="105"/>
                </a:cxn>
                <a:cxn ang="0">
                  <a:pos x="35" y="112"/>
                </a:cxn>
                <a:cxn ang="0">
                  <a:pos x="46" y="118"/>
                </a:cxn>
                <a:cxn ang="0">
                  <a:pos x="57" y="122"/>
                </a:cxn>
                <a:cxn ang="0">
                  <a:pos x="69" y="126"/>
                </a:cxn>
                <a:cxn ang="0">
                  <a:pos x="80" y="128"/>
                </a:cxn>
                <a:cxn ang="0">
                  <a:pos x="92" y="130"/>
                </a:cxn>
                <a:cxn ang="0">
                  <a:pos x="103" y="130"/>
                </a:cxn>
              </a:cxnLst>
              <a:rect l="0" t="0" r="r" b="b"/>
              <a:pathLst>
                <a:path w="205" h="130">
                  <a:moveTo>
                    <a:pt x="103" y="130"/>
                  </a:moveTo>
                  <a:lnTo>
                    <a:pt x="109" y="130"/>
                  </a:lnTo>
                  <a:lnTo>
                    <a:pt x="116" y="129"/>
                  </a:lnTo>
                  <a:lnTo>
                    <a:pt x="122" y="128"/>
                  </a:lnTo>
                  <a:lnTo>
                    <a:pt x="129" y="128"/>
                  </a:lnTo>
                  <a:lnTo>
                    <a:pt x="135" y="126"/>
                  </a:lnTo>
                  <a:lnTo>
                    <a:pt x="141" y="125"/>
                  </a:lnTo>
                  <a:lnTo>
                    <a:pt x="147" y="123"/>
                  </a:lnTo>
                  <a:lnTo>
                    <a:pt x="152" y="121"/>
                  </a:lnTo>
                  <a:lnTo>
                    <a:pt x="158" y="118"/>
                  </a:lnTo>
                  <a:lnTo>
                    <a:pt x="163" y="116"/>
                  </a:lnTo>
                  <a:lnTo>
                    <a:pt x="169" y="113"/>
                  </a:lnTo>
                  <a:lnTo>
                    <a:pt x="174" y="109"/>
                  </a:lnTo>
                  <a:lnTo>
                    <a:pt x="178" y="106"/>
                  </a:lnTo>
                  <a:lnTo>
                    <a:pt x="183" y="103"/>
                  </a:lnTo>
                  <a:lnTo>
                    <a:pt x="187" y="99"/>
                  </a:lnTo>
                  <a:lnTo>
                    <a:pt x="190" y="95"/>
                  </a:lnTo>
                  <a:lnTo>
                    <a:pt x="194" y="90"/>
                  </a:lnTo>
                  <a:lnTo>
                    <a:pt x="197" y="86"/>
                  </a:lnTo>
                  <a:lnTo>
                    <a:pt x="199" y="81"/>
                  </a:lnTo>
                  <a:lnTo>
                    <a:pt x="201" y="76"/>
                  </a:lnTo>
                  <a:lnTo>
                    <a:pt x="203" y="70"/>
                  </a:lnTo>
                  <a:lnTo>
                    <a:pt x="204" y="65"/>
                  </a:lnTo>
                  <a:lnTo>
                    <a:pt x="205" y="59"/>
                  </a:lnTo>
                  <a:lnTo>
                    <a:pt x="205" y="53"/>
                  </a:lnTo>
                  <a:lnTo>
                    <a:pt x="205" y="47"/>
                  </a:lnTo>
                  <a:lnTo>
                    <a:pt x="203" y="41"/>
                  </a:lnTo>
                  <a:lnTo>
                    <a:pt x="202" y="35"/>
                  </a:lnTo>
                  <a:lnTo>
                    <a:pt x="200" y="28"/>
                  </a:lnTo>
                  <a:lnTo>
                    <a:pt x="197" y="22"/>
                  </a:lnTo>
                  <a:lnTo>
                    <a:pt x="193" y="15"/>
                  </a:lnTo>
                  <a:lnTo>
                    <a:pt x="189" y="7"/>
                  </a:lnTo>
                  <a:lnTo>
                    <a:pt x="184" y="0"/>
                  </a:lnTo>
                  <a:lnTo>
                    <a:pt x="22" y="0"/>
                  </a:lnTo>
                  <a:lnTo>
                    <a:pt x="17" y="8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5" y="31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7" y="84"/>
                  </a:lnTo>
                  <a:lnTo>
                    <a:pt x="10" y="89"/>
                  </a:lnTo>
                  <a:lnTo>
                    <a:pt x="13" y="94"/>
                  </a:lnTo>
                  <a:lnTo>
                    <a:pt x="17" y="98"/>
                  </a:lnTo>
                  <a:lnTo>
                    <a:pt x="21" y="102"/>
                  </a:lnTo>
                  <a:lnTo>
                    <a:pt x="26" y="105"/>
                  </a:lnTo>
                  <a:lnTo>
                    <a:pt x="30" y="109"/>
                  </a:lnTo>
                  <a:lnTo>
                    <a:pt x="35" y="112"/>
                  </a:lnTo>
                  <a:lnTo>
                    <a:pt x="40" y="115"/>
                  </a:lnTo>
                  <a:lnTo>
                    <a:pt x="46" y="118"/>
                  </a:lnTo>
                  <a:lnTo>
                    <a:pt x="51" y="120"/>
                  </a:lnTo>
                  <a:lnTo>
                    <a:pt x="57" y="122"/>
                  </a:lnTo>
                  <a:lnTo>
                    <a:pt x="63" y="124"/>
                  </a:lnTo>
                  <a:lnTo>
                    <a:pt x="69" y="126"/>
                  </a:lnTo>
                  <a:lnTo>
                    <a:pt x="75" y="127"/>
                  </a:lnTo>
                  <a:lnTo>
                    <a:pt x="80" y="128"/>
                  </a:lnTo>
                  <a:lnTo>
                    <a:pt x="87" y="129"/>
                  </a:lnTo>
                  <a:lnTo>
                    <a:pt x="92" y="130"/>
                  </a:lnTo>
                  <a:lnTo>
                    <a:pt x="98" y="130"/>
                  </a:lnTo>
                  <a:lnTo>
                    <a:pt x="103" y="130"/>
                  </a:lnTo>
                  <a:close/>
                </a:path>
              </a:pathLst>
            </a:cu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1739" y="3162"/>
              <a:ext cx="172" cy="104"/>
            </a:xfrm>
            <a:custGeom>
              <a:avLst/>
              <a:gdLst/>
              <a:ahLst/>
              <a:cxnLst>
                <a:cxn ang="0">
                  <a:pos x="93" y="104"/>
                </a:cxn>
                <a:cxn ang="0">
                  <a:pos x="103" y="103"/>
                </a:cxn>
                <a:cxn ang="0">
                  <a:pos x="114" y="101"/>
                </a:cxn>
                <a:cxn ang="0">
                  <a:pos x="124" y="99"/>
                </a:cxn>
                <a:cxn ang="0">
                  <a:pos x="133" y="95"/>
                </a:cxn>
                <a:cxn ang="0">
                  <a:pos x="142" y="90"/>
                </a:cxn>
                <a:cxn ang="0">
                  <a:pos x="150" y="85"/>
                </a:cxn>
                <a:cxn ang="0">
                  <a:pos x="157" y="79"/>
                </a:cxn>
                <a:cxn ang="0">
                  <a:pos x="163" y="72"/>
                </a:cxn>
                <a:cxn ang="0">
                  <a:pos x="168" y="65"/>
                </a:cxn>
                <a:cxn ang="0">
                  <a:pos x="171" y="57"/>
                </a:cxn>
                <a:cxn ang="0">
                  <a:pos x="172" y="48"/>
                </a:cxn>
                <a:cxn ang="0">
                  <a:pos x="172" y="38"/>
                </a:cxn>
                <a:cxn ang="0">
                  <a:pos x="170" y="28"/>
                </a:cxn>
                <a:cxn ang="0">
                  <a:pos x="166" y="17"/>
                </a:cxn>
                <a:cxn ang="0">
                  <a:pos x="159" y="6"/>
                </a:cxn>
                <a:cxn ang="0">
                  <a:pos x="19" y="0"/>
                </a:cxn>
                <a:cxn ang="0">
                  <a:pos x="10" y="13"/>
                </a:cxn>
                <a:cxn ang="0">
                  <a:pos x="4" y="25"/>
                </a:cxn>
                <a:cxn ang="0">
                  <a:pos x="1" y="36"/>
                </a:cxn>
                <a:cxn ang="0">
                  <a:pos x="0" y="46"/>
                </a:cxn>
                <a:cxn ang="0">
                  <a:pos x="1" y="55"/>
                </a:cxn>
                <a:cxn ang="0">
                  <a:pos x="4" y="64"/>
                </a:cxn>
                <a:cxn ang="0">
                  <a:pos x="9" y="71"/>
                </a:cxn>
                <a:cxn ang="0">
                  <a:pos x="15" y="78"/>
                </a:cxn>
                <a:cxn ang="0">
                  <a:pos x="22" y="84"/>
                </a:cxn>
                <a:cxn ang="0">
                  <a:pos x="30" y="90"/>
                </a:cxn>
                <a:cxn ang="0">
                  <a:pos x="39" y="94"/>
                </a:cxn>
                <a:cxn ang="0">
                  <a:pos x="49" y="98"/>
                </a:cxn>
                <a:cxn ang="0">
                  <a:pos x="58" y="101"/>
                </a:cxn>
                <a:cxn ang="0">
                  <a:pos x="68" y="103"/>
                </a:cxn>
                <a:cxn ang="0">
                  <a:pos x="78" y="104"/>
                </a:cxn>
                <a:cxn ang="0">
                  <a:pos x="87" y="104"/>
                </a:cxn>
              </a:cxnLst>
              <a:rect l="0" t="0" r="r" b="b"/>
              <a:pathLst>
                <a:path w="172" h="104">
                  <a:moveTo>
                    <a:pt x="87" y="104"/>
                  </a:moveTo>
                  <a:lnTo>
                    <a:pt x="93" y="104"/>
                  </a:lnTo>
                  <a:lnTo>
                    <a:pt x="98" y="104"/>
                  </a:lnTo>
                  <a:lnTo>
                    <a:pt x="103" y="103"/>
                  </a:lnTo>
                  <a:lnTo>
                    <a:pt x="108" y="102"/>
                  </a:lnTo>
                  <a:lnTo>
                    <a:pt x="114" y="101"/>
                  </a:lnTo>
                  <a:lnTo>
                    <a:pt x="119" y="100"/>
                  </a:lnTo>
                  <a:lnTo>
                    <a:pt x="124" y="99"/>
                  </a:lnTo>
                  <a:lnTo>
                    <a:pt x="129" y="97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42" y="90"/>
                  </a:lnTo>
                  <a:lnTo>
                    <a:pt x="146" y="88"/>
                  </a:lnTo>
                  <a:lnTo>
                    <a:pt x="150" y="85"/>
                  </a:lnTo>
                  <a:lnTo>
                    <a:pt x="154" y="82"/>
                  </a:lnTo>
                  <a:lnTo>
                    <a:pt x="157" y="79"/>
                  </a:lnTo>
                  <a:lnTo>
                    <a:pt x="161" y="76"/>
                  </a:lnTo>
                  <a:lnTo>
                    <a:pt x="163" y="72"/>
                  </a:lnTo>
                  <a:lnTo>
                    <a:pt x="165" y="69"/>
                  </a:lnTo>
                  <a:lnTo>
                    <a:pt x="168" y="65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2" y="52"/>
                  </a:lnTo>
                  <a:lnTo>
                    <a:pt x="172" y="48"/>
                  </a:lnTo>
                  <a:lnTo>
                    <a:pt x="172" y="43"/>
                  </a:lnTo>
                  <a:lnTo>
                    <a:pt x="172" y="38"/>
                  </a:lnTo>
                  <a:lnTo>
                    <a:pt x="171" y="33"/>
                  </a:lnTo>
                  <a:lnTo>
                    <a:pt x="170" y="28"/>
                  </a:lnTo>
                  <a:lnTo>
                    <a:pt x="168" y="23"/>
                  </a:lnTo>
                  <a:lnTo>
                    <a:pt x="166" y="17"/>
                  </a:lnTo>
                  <a:lnTo>
                    <a:pt x="163" y="12"/>
                  </a:lnTo>
                  <a:lnTo>
                    <a:pt x="159" y="6"/>
                  </a:lnTo>
                  <a:lnTo>
                    <a:pt x="155" y="0"/>
                  </a:lnTo>
                  <a:lnTo>
                    <a:pt x="19" y="0"/>
                  </a:lnTo>
                  <a:lnTo>
                    <a:pt x="15" y="7"/>
                  </a:lnTo>
                  <a:lnTo>
                    <a:pt x="10" y="13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2" y="60"/>
                  </a:lnTo>
                  <a:lnTo>
                    <a:pt x="4" y="64"/>
                  </a:lnTo>
                  <a:lnTo>
                    <a:pt x="6" y="68"/>
                  </a:lnTo>
                  <a:lnTo>
                    <a:pt x="9" y="71"/>
                  </a:lnTo>
                  <a:lnTo>
                    <a:pt x="11" y="75"/>
                  </a:lnTo>
                  <a:lnTo>
                    <a:pt x="15" y="78"/>
                  </a:lnTo>
                  <a:lnTo>
                    <a:pt x="18" y="82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0" y="90"/>
                  </a:lnTo>
                  <a:lnTo>
                    <a:pt x="35" y="92"/>
                  </a:lnTo>
                  <a:lnTo>
                    <a:pt x="39" y="94"/>
                  </a:lnTo>
                  <a:lnTo>
                    <a:pt x="44" y="96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8" y="101"/>
                  </a:lnTo>
                  <a:lnTo>
                    <a:pt x="63" y="102"/>
                  </a:lnTo>
                  <a:lnTo>
                    <a:pt x="68" y="103"/>
                  </a:lnTo>
                  <a:lnTo>
                    <a:pt x="73" y="103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7" y="104"/>
                  </a:lnTo>
                </a:path>
              </a:pathLst>
            </a:cu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1603" y="2932"/>
              <a:ext cx="174" cy="370"/>
            </a:xfrm>
            <a:custGeom>
              <a:avLst/>
              <a:gdLst/>
              <a:ahLst/>
              <a:cxnLst>
                <a:cxn ang="0">
                  <a:pos x="77" y="370"/>
                </a:cxn>
                <a:cxn ang="0">
                  <a:pos x="97" y="370"/>
                </a:cxn>
                <a:cxn ang="0">
                  <a:pos x="97" y="116"/>
                </a:cxn>
                <a:cxn ang="0">
                  <a:pos x="174" y="116"/>
                </a:cxn>
                <a:cxn ang="0">
                  <a:pos x="174" y="96"/>
                </a:cxn>
                <a:cxn ang="0">
                  <a:pos x="97" y="96"/>
                </a:cxn>
                <a:cxn ang="0">
                  <a:pos x="97" y="0"/>
                </a:cxn>
                <a:cxn ang="0">
                  <a:pos x="77" y="0"/>
                </a:cxn>
                <a:cxn ang="0">
                  <a:pos x="77" y="96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77" y="116"/>
                </a:cxn>
                <a:cxn ang="0">
                  <a:pos x="77" y="370"/>
                </a:cxn>
              </a:cxnLst>
              <a:rect l="0" t="0" r="r" b="b"/>
              <a:pathLst>
                <a:path w="174" h="370">
                  <a:moveTo>
                    <a:pt x="77" y="370"/>
                  </a:moveTo>
                  <a:lnTo>
                    <a:pt x="97" y="370"/>
                  </a:lnTo>
                  <a:lnTo>
                    <a:pt x="97" y="116"/>
                  </a:lnTo>
                  <a:lnTo>
                    <a:pt x="174" y="116"/>
                  </a:lnTo>
                  <a:lnTo>
                    <a:pt x="174" y="96"/>
                  </a:lnTo>
                  <a:lnTo>
                    <a:pt x="97" y="96"/>
                  </a:lnTo>
                  <a:lnTo>
                    <a:pt x="97" y="0"/>
                  </a:lnTo>
                  <a:lnTo>
                    <a:pt x="77" y="0"/>
                  </a:lnTo>
                  <a:lnTo>
                    <a:pt x="77" y="96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77" y="116"/>
                  </a:lnTo>
                  <a:lnTo>
                    <a:pt x="77" y="370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1603" y="2932"/>
              <a:ext cx="174" cy="370"/>
            </a:xfrm>
            <a:custGeom>
              <a:avLst/>
              <a:gdLst/>
              <a:ahLst/>
              <a:cxnLst>
                <a:cxn ang="0">
                  <a:pos x="77" y="370"/>
                </a:cxn>
                <a:cxn ang="0">
                  <a:pos x="97" y="370"/>
                </a:cxn>
                <a:cxn ang="0">
                  <a:pos x="97" y="116"/>
                </a:cxn>
                <a:cxn ang="0">
                  <a:pos x="174" y="116"/>
                </a:cxn>
                <a:cxn ang="0">
                  <a:pos x="174" y="96"/>
                </a:cxn>
                <a:cxn ang="0">
                  <a:pos x="97" y="96"/>
                </a:cxn>
                <a:cxn ang="0">
                  <a:pos x="97" y="0"/>
                </a:cxn>
                <a:cxn ang="0">
                  <a:pos x="77" y="0"/>
                </a:cxn>
                <a:cxn ang="0">
                  <a:pos x="77" y="96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77" y="116"/>
                </a:cxn>
                <a:cxn ang="0">
                  <a:pos x="77" y="370"/>
                </a:cxn>
              </a:cxnLst>
              <a:rect l="0" t="0" r="r" b="b"/>
              <a:pathLst>
                <a:path w="174" h="370">
                  <a:moveTo>
                    <a:pt x="77" y="370"/>
                  </a:moveTo>
                  <a:lnTo>
                    <a:pt x="97" y="370"/>
                  </a:lnTo>
                  <a:lnTo>
                    <a:pt x="97" y="116"/>
                  </a:lnTo>
                  <a:lnTo>
                    <a:pt x="174" y="116"/>
                  </a:lnTo>
                  <a:lnTo>
                    <a:pt x="174" y="96"/>
                  </a:lnTo>
                  <a:lnTo>
                    <a:pt x="97" y="96"/>
                  </a:lnTo>
                  <a:lnTo>
                    <a:pt x="97" y="0"/>
                  </a:lnTo>
                  <a:lnTo>
                    <a:pt x="77" y="0"/>
                  </a:lnTo>
                  <a:lnTo>
                    <a:pt x="77" y="96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77" y="116"/>
                  </a:lnTo>
                  <a:lnTo>
                    <a:pt x="77" y="370"/>
                  </a:lnTo>
                  <a:close/>
                </a:path>
              </a:pathLst>
            </a:cu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</p:grpSp>
      <p:sp>
        <p:nvSpPr>
          <p:cNvPr id="523267" name="Rectangle 6"/>
          <p:cNvSpPr>
            <a:spLocks noChangeArrowheads="1"/>
          </p:cNvSpPr>
          <p:nvPr/>
        </p:nvSpPr>
        <p:spPr bwMode="auto">
          <a:xfrm>
            <a:off x="1611648" y="5542097"/>
            <a:ext cx="57959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FFFFFF"/>
              </a:buClr>
              <a:buFont typeface="標楷體" pitchFamily="65" charset="-120"/>
              <a:buNone/>
            </a:pPr>
            <a:r>
              <a:rPr kumimoji="0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橡城恩典宣道会</a:t>
            </a:r>
          </a:p>
          <a:p>
            <a:pPr eaLnBrk="1" hangingPunct="1">
              <a:buClr>
                <a:srgbClr val="FFFFFF"/>
              </a:buClr>
              <a:buFont typeface="標楷體" pitchFamily="65" charset="-120"/>
              <a:buNone/>
            </a:pPr>
            <a:r>
              <a:rPr kumimoji="0" lang="en-CA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Oakville </a:t>
            </a:r>
            <a:r>
              <a:rPr kumimoji="0"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Grace</a:t>
            </a:r>
            <a:r>
              <a:rPr kumimoji="0" lang="en-CA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Alliance Church</a:t>
            </a:r>
          </a:p>
          <a:p>
            <a:pPr eaLnBrk="1" hangingPunct="1">
              <a:lnSpc>
                <a:spcPct val="150000"/>
              </a:lnSpc>
              <a:buClr>
                <a:srgbClr val="FFFFFF"/>
              </a:buClr>
              <a:buFont typeface="標楷體" pitchFamily="65" charset="-120"/>
              <a:buNone/>
            </a:pPr>
            <a:r>
              <a:rPr kumimoji="0"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2025年9月28日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遍地祷颂声扬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国权万世永长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美花环绕曾受伤足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朵朵历久芬芳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777021372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祂是万世之王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宇宙天体乃主创造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荣美无可比量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94022973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齐来颂赞救主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CA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曾为我受死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赞美之声永不止息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永远感恩不已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6242152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任遭何事不要惊怕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必将你藏祂恩翅下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30383895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时时看顾 处处看顾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祂必要看顾你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98408150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altLang="zh-CN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姊妹</a:t>
            </a:r>
            <a:r>
              <a:rPr lang="en-US" altLang="zh-CN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有时劳苦 心中失望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危险临到 无处躲藏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1967681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时时看顾 处处看顾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祂必要看顾你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79723488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altLang="zh-CN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弟兄</a:t>
            </a:r>
            <a:r>
              <a:rPr lang="en-US" altLang="zh-CN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凡你所需祂必供应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凡你所求祂必垂听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48739221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时时看顾 处处看顾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祂必要看顾你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18017287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4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默祷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endParaRPr kumimoji="0" lang="zh-CN" altLang="en-US" sz="2800" kern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849909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idx="1"/>
          </p:nvPr>
        </p:nvSpPr>
        <p:spPr>
          <a:xfrm>
            <a:off x="1691640" y="2997200"/>
            <a:ext cx="6048375" cy="1099185"/>
          </a:xfrm>
          <a:ln>
            <a:miter lim="800000"/>
          </a:ln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以诚以灵预备敬拜神</a:t>
            </a:r>
          </a:p>
        </p:txBody>
      </p:sp>
      <p:sp>
        <p:nvSpPr>
          <p:cNvPr id="28" name="副標題 4"/>
          <p:cNvSpPr txBox="1"/>
          <p:nvPr/>
        </p:nvSpPr>
        <p:spPr bwMode="auto">
          <a:xfrm>
            <a:off x="1691680" y="1520788"/>
            <a:ext cx="6048672" cy="900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1pPr>
            <a:lvl2pPr marL="742950" indent="-285750"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2pPr>
            <a:lvl3pPr marL="1143000" indent="-228600"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3pPr>
            <a:lvl4pPr marL="1600200" indent="-228600"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4pPr>
            <a:lvl5pPr marL="2057400" indent="-228600" algn="ctr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会众请安静</a:t>
            </a:r>
          </a:p>
        </p:txBody>
      </p:sp>
      <p:sp>
        <p:nvSpPr>
          <p:cNvPr id="523267" name="Rectangle 6"/>
          <p:cNvSpPr>
            <a:spLocks noChangeArrowheads="1"/>
          </p:cNvSpPr>
          <p:nvPr/>
        </p:nvSpPr>
        <p:spPr bwMode="auto">
          <a:xfrm>
            <a:off x="1619268" y="4653097"/>
            <a:ext cx="57959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Clr>
                <a:srgbClr val="FFFFFF"/>
              </a:buClr>
              <a:buFont typeface="標楷體" pitchFamily="65" charset="-120"/>
              <a:buNone/>
            </a:pPr>
            <a:r>
              <a:rPr kumimoji="0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橡城恩典宣道会</a:t>
            </a:r>
          </a:p>
          <a:p>
            <a:pPr eaLnBrk="1" hangingPunct="1">
              <a:buClr>
                <a:srgbClr val="FFFFFF"/>
              </a:buClr>
              <a:buFont typeface="標楷體" pitchFamily="65" charset="-120"/>
              <a:buNone/>
            </a:pPr>
            <a:r>
              <a:rPr kumimoji="0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Oakville Grace Alliance Church</a:t>
            </a:r>
          </a:p>
          <a:p>
            <a:pPr eaLnBrk="1" hangingPunct="1">
              <a:lnSpc>
                <a:spcPct val="150000"/>
              </a:lnSpc>
              <a:buClr>
                <a:srgbClr val="FFFFFF"/>
              </a:buClr>
              <a:buFont typeface="標楷體" pitchFamily="65" charset="-120"/>
              <a:buNone/>
            </a:pPr>
            <a:r>
              <a:rPr kumimoji="0"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2025年9月28日</a:t>
            </a:r>
            <a:endParaRPr kumimoji="0" lang="zh-TW" altLang="en-GB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560290" y="4653270"/>
            <a:ext cx="779463" cy="860425"/>
            <a:chOff x="1440" y="2925"/>
            <a:chExt cx="491" cy="542"/>
          </a:xfrm>
          <a:effectLst>
            <a:outerShdw blurRad="63500" dir="5400000" sx="105000" sy="105000" algn="ctr" rotWithShape="0">
              <a:schemeClr val="bg1"/>
            </a:outerShdw>
          </a:effectLst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0" y="2925"/>
              <a:ext cx="491" cy="5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29" name="Freeform 5"/>
            <p:cNvSpPr/>
            <p:nvPr/>
          </p:nvSpPr>
          <p:spPr bwMode="auto">
            <a:xfrm>
              <a:off x="1465" y="3135"/>
              <a:ext cx="63" cy="46"/>
            </a:xfrm>
            <a:custGeom>
              <a:avLst/>
              <a:gdLst/>
              <a:ahLst/>
              <a:cxnLst>
                <a:cxn ang="0">
                  <a:pos x="10" y="46"/>
                </a:cxn>
                <a:cxn ang="0">
                  <a:pos x="10" y="46"/>
                </a:cxn>
                <a:cxn ang="0">
                  <a:pos x="11" y="44"/>
                </a:cxn>
                <a:cxn ang="0">
                  <a:pos x="12" y="44"/>
                </a:cxn>
                <a:cxn ang="0">
                  <a:pos x="13" y="42"/>
                </a:cxn>
                <a:cxn ang="0">
                  <a:pos x="14" y="42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18" y="39"/>
                </a:cxn>
                <a:cxn ang="0">
                  <a:pos x="19" y="38"/>
                </a:cxn>
                <a:cxn ang="0">
                  <a:pos x="20" y="37"/>
                </a:cxn>
                <a:cxn ang="0">
                  <a:pos x="22" y="36"/>
                </a:cxn>
                <a:cxn ang="0">
                  <a:pos x="23" y="35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7" y="33"/>
                </a:cxn>
                <a:cxn ang="0">
                  <a:pos x="29" y="32"/>
                </a:cxn>
                <a:cxn ang="0">
                  <a:pos x="30" y="31"/>
                </a:cxn>
                <a:cxn ang="0">
                  <a:pos x="32" y="30"/>
                </a:cxn>
                <a:cxn ang="0">
                  <a:pos x="33" y="29"/>
                </a:cxn>
                <a:cxn ang="0">
                  <a:pos x="35" y="29"/>
                </a:cxn>
                <a:cxn ang="0">
                  <a:pos x="37" y="28"/>
                </a:cxn>
                <a:cxn ang="0">
                  <a:pos x="40" y="26"/>
                </a:cxn>
                <a:cxn ang="0">
                  <a:pos x="45" y="25"/>
                </a:cxn>
                <a:cxn ang="0">
                  <a:pos x="49" y="23"/>
                </a:cxn>
                <a:cxn ang="0">
                  <a:pos x="53" y="21"/>
                </a:cxn>
                <a:cxn ang="0">
                  <a:pos x="58" y="19"/>
                </a:cxn>
                <a:cxn ang="0">
                  <a:pos x="63" y="17"/>
                </a:cxn>
                <a:cxn ang="0">
                  <a:pos x="59" y="0"/>
                </a:cxn>
                <a:cxn ang="0">
                  <a:pos x="54" y="2"/>
                </a:cxn>
                <a:cxn ang="0">
                  <a:pos x="49" y="4"/>
                </a:cxn>
                <a:cxn ang="0">
                  <a:pos x="44" y="6"/>
                </a:cxn>
                <a:cxn ang="0">
                  <a:pos x="40" y="8"/>
                </a:cxn>
                <a:cxn ang="0">
                  <a:pos x="36" y="10"/>
                </a:cxn>
                <a:cxn ang="0">
                  <a:pos x="32" y="11"/>
                </a:cxn>
                <a:cxn ang="0">
                  <a:pos x="30" y="12"/>
                </a:cxn>
                <a:cxn ang="0">
                  <a:pos x="28" y="13"/>
                </a:cxn>
                <a:cxn ang="0">
                  <a:pos x="27" y="14"/>
                </a:cxn>
                <a:cxn ang="0">
                  <a:pos x="24" y="15"/>
                </a:cxn>
                <a:cxn ang="0">
                  <a:pos x="23" y="16"/>
                </a:cxn>
                <a:cxn ang="0">
                  <a:pos x="21" y="17"/>
                </a:cxn>
                <a:cxn ang="0">
                  <a:pos x="20" y="17"/>
                </a:cxn>
                <a:cxn ang="0">
                  <a:pos x="18" y="18"/>
                </a:cxn>
                <a:cxn ang="0">
                  <a:pos x="16" y="19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6" y="27"/>
                </a:cxn>
                <a:cxn ang="0">
                  <a:pos x="4" y="28"/>
                </a:cxn>
                <a:cxn ang="0">
                  <a:pos x="3" y="29"/>
                </a:cxn>
                <a:cxn ang="0">
                  <a:pos x="2" y="3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0" y="46"/>
                </a:cxn>
              </a:cxnLst>
              <a:rect l="0" t="0" r="r" b="b"/>
              <a:pathLst>
                <a:path w="63" h="46">
                  <a:moveTo>
                    <a:pt x="10" y="46"/>
                  </a:moveTo>
                  <a:lnTo>
                    <a:pt x="10" y="46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2" y="36"/>
                  </a:lnTo>
                  <a:lnTo>
                    <a:pt x="23" y="35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30" y="31"/>
                  </a:lnTo>
                  <a:lnTo>
                    <a:pt x="32" y="30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28"/>
                  </a:lnTo>
                  <a:lnTo>
                    <a:pt x="40" y="26"/>
                  </a:lnTo>
                  <a:lnTo>
                    <a:pt x="45" y="25"/>
                  </a:lnTo>
                  <a:lnTo>
                    <a:pt x="49" y="23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63" y="17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49" y="4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2" y="11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3" y="16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446" y="3167"/>
              <a:ext cx="69" cy="113"/>
            </a:xfrm>
            <a:custGeom>
              <a:avLst/>
              <a:gdLst/>
              <a:ahLst/>
              <a:cxnLst>
                <a:cxn ang="0">
                  <a:pos x="63" y="94"/>
                </a:cxn>
                <a:cxn ang="0">
                  <a:pos x="56" y="91"/>
                </a:cxn>
                <a:cxn ang="0">
                  <a:pos x="50" y="88"/>
                </a:cxn>
                <a:cxn ang="0">
                  <a:pos x="43" y="85"/>
                </a:cxn>
                <a:cxn ang="0">
                  <a:pos x="39" y="82"/>
                </a:cxn>
                <a:cxn ang="0">
                  <a:pos x="34" y="79"/>
                </a:cxn>
                <a:cxn ang="0">
                  <a:pos x="30" y="76"/>
                </a:cxn>
                <a:cxn ang="0">
                  <a:pos x="27" y="73"/>
                </a:cxn>
                <a:cxn ang="0">
                  <a:pos x="24" y="69"/>
                </a:cxn>
                <a:cxn ang="0">
                  <a:pos x="21" y="66"/>
                </a:cxn>
                <a:cxn ang="0">
                  <a:pos x="19" y="63"/>
                </a:cxn>
                <a:cxn ang="0">
                  <a:pos x="18" y="60"/>
                </a:cxn>
                <a:cxn ang="0">
                  <a:pos x="17" y="58"/>
                </a:cxn>
                <a:cxn ang="0">
                  <a:pos x="16" y="55"/>
                </a:cxn>
                <a:cxn ang="0">
                  <a:pos x="15" y="52"/>
                </a:cxn>
                <a:cxn ang="0">
                  <a:pos x="15" y="50"/>
                </a:cxn>
                <a:cxn ang="0">
                  <a:pos x="14" y="47"/>
                </a:cxn>
                <a:cxn ang="0">
                  <a:pos x="15" y="44"/>
                </a:cxn>
                <a:cxn ang="0">
                  <a:pos x="15" y="39"/>
                </a:cxn>
                <a:cxn ang="0">
                  <a:pos x="17" y="34"/>
                </a:cxn>
                <a:cxn ang="0">
                  <a:pos x="19" y="29"/>
                </a:cxn>
                <a:cxn ang="0">
                  <a:pos x="21" y="25"/>
                </a:cxn>
                <a:cxn ang="0">
                  <a:pos x="23" y="20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5" y="22"/>
                </a:cxn>
                <a:cxn ang="0">
                  <a:pos x="2" y="30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1" y="57"/>
                </a:cxn>
                <a:cxn ang="0">
                  <a:pos x="2" y="62"/>
                </a:cxn>
                <a:cxn ang="0">
                  <a:pos x="4" y="66"/>
                </a:cxn>
                <a:cxn ang="0">
                  <a:pos x="6" y="71"/>
                </a:cxn>
                <a:cxn ang="0">
                  <a:pos x="8" y="75"/>
                </a:cxn>
                <a:cxn ang="0">
                  <a:pos x="11" y="79"/>
                </a:cxn>
                <a:cxn ang="0">
                  <a:pos x="14" y="83"/>
                </a:cxn>
                <a:cxn ang="0">
                  <a:pos x="19" y="87"/>
                </a:cxn>
                <a:cxn ang="0">
                  <a:pos x="23" y="91"/>
                </a:cxn>
                <a:cxn ang="0">
                  <a:pos x="28" y="95"/>
                </a:cxn>
                <a:cxn ang="0">
                  <a:pos x="33" y="98"/>
                </a:cxn>
                <a:cxn ang="0">
                  <a:pos x="39" y="102"/>
                </a:cxn>
                <a:cxn ang="0">
                  <a:pos x="46" y="105"/>
                </a:cxn>
                <a:cxn ang="0">
                  <a:pos x="53" y="108"/>
                </a:cxn>
                <a:cxn ang="0">
                  <a:pos x="61" y="112"/>
                </a:cxn>
              </a:cxnLst>
              <a:rect l="0" t="0" r="r" b="b"/>
              <a:pathLst>
                <a:path w="69" h="113">
                  <a:moveTo>
                    <a:pt x="69" y="96"/>
                  </a:moveTo>
                  <a:lnTo>
                    <a:pt x="67" y="95"/>
                  </a:lnTo>
                  <a:lnTo>
                    <a:pt x="65" y="94"/>
                  </a:lnTo>
                  <a:lnTo>
                    <a:pt x="63" y="94"/>
                  </a:lnTo>
                  <a:lnTo>
                    <a:pt x="61" y="93"/>
                  </a:lnTo>
                  <a:lnTo>
                    <a:pt x="59" y="92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2" y="89"/>
                  </a:lnTo>
                  <a:lnTo>
                    <a:pt x="51" y="89"/>
                  </a:lnTo>
                  <a:lnTo>
                    <a:pt x="50" y="88"/>
                  </a:lnTo>
                  <a:lnTo>
                    <a:pt x="48" y="87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3" y="85"/>
                  </a:lnTo>
                  <a:lnTo>
                    <a:pt x="42" y="84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2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4" y="79"/>
                  </a:lnTo>
                  <a:lnTo>
                    <a:pt x="33" y="78"/>
                  </a:lnTo>
                  <a:lnTo>
                    <a:pt x="32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7" y="73"/>
                  </a:lnTo>
                  <a:lnTo>
                    <a:pt x="26" y="72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4" y="69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6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6" y="71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79"/>
                  </a:lnTo>
                  <a:lnTo>
                    <a:pt x="12" y="80"/>
                  </a:lnTo>
                  <a:lnTo>
                    <a:pt x="13" y="81"/>
                  </a:lnTo>
                  <a:lnTo>
                    <a:pt x="14" y="82"/>
                  </a:lnTo>
                  <a:lnTo>
                    <a:pt x="14" y="83"/>
                  </a:lnTo>
                  <a:lnTo>
                    <a:pt x="15" y="84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9" y="87"/>
                  </a:lnTo>
                  <a:lnTo>
                    <a:pt x="19" y="88"/>
                  </a:lnTo>
                  <a:lnTo>
                    <a:pt x="21" y="89"/>
                  </a:lnTo>
                  <a:lnTo>
                    <a:pt x="22" y="90"/>
                  </a:lnTo>
                  <a:lnTo>
                    <a:pt x="23" y="91"/>
                  </a:lnTo>
                  <a:lnTo>
                    <a:pt x="24" y="92"/>
                  </a:lnTo>
                  <a:lnTo>
                    <a:pt x="25" y="93"/>
                  </a:lnTo>
                  <a:lnTo>
                    <a:pt x="26" y="94"/>
                  </a:lnTo>
                  <a:lnTo>
                    <a:pt x="28" y="95"/>
                  </a:lnTo>
                  <a:lnTo>
                    <a:pt x="29" y="96"/>
                  </a:lnTo>
                  <a:lnTo>
                    <a:pt x="30" y="97"/>
                  </a:lnTo>
                  <a:lnTo>
                    <a:pt x="32" y="98"/>
                  </a:lnTo>
                  <a:lnTo>
                    <a:pt x="33" y="98"/>
                  </a:lnTo>
                  <a:lnTo>
                    <a:pt x="34" y="99"/>
                  </a:lnTo>
                  <a:lnTo>
                    <a:pt x="36" y="100"/>
                  </a:lnTo>
                  <a:lnTo>
                    <a:pt x="37" y="101"/>
                  </a:lnTo>
                  <a:lnTo>
                    <a:pt x="39" y="102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6" y="105"/>
                  </a:lnTo>
                  <a:lnTo>
                    <a:pt x="48" y="106"/>
                  </a:lnTo>
                  <a:lnTo>
                    <a:pt x="49" y="107"/>
                  </a:lnTo>
                  <a:lnTo>
                    <a:pt x="51" y="108"/>
                  </a:lnTo>
                  <a:lnTo>
                    <a:pt x="53" y="108"/>
                  </a:lnTo>
                  <a:lnTo>
                    <a:pt x="55" y="109"/>
                  </a:lnTo>
                  <a:lnTo>
                    <a:pt x="57" y="110"/>
                  </a:lnTo>
                  <a:lnTo>
                    <a:pt x="59" y="111"/>
                  </a:lnTo>
                  <a:lnTo>
                    <a:pt x="61" y="112"/>
                  </a:lnTo>
                  <a:lnTo>
                    <a:pt x="63" y="112"/>
                  </a:lnTo>
                  <a:lnTo>
                    <a:pt x="65" y="113"/>
                  </a:lnTo>
                  <a:lnTo>
                    <a:pt x="69" y="96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1622" y="3089"/>
              <a:ext cx="41" cy="6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" y="65"/>
                </a:cxn>
                <a:cxn ang="0">
                  <a:pos x="41" y="10"/>
                </a:cxn>
                <a:cxn ang="0">
                  <a:pos x="29" y="0"/>
                </a:cxn>
                <a:cxn ang="0">
                  <a:pos x="1" y="56"/>
                </a:cxn>
                <a:cxn ang="0">
                  <a:pos x="0" y="61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61"/>
                </a:cxn>
              </a:cxnLst>
              <a:rect l="0" t="0" r="r" b="b"/>
              <a:pathLst>
                <a:path w="41" h="65">
                  <a:moveTo>
                    <a:pt x="0" y="61"/>
                  </a:moveTo>
                  <a:lnTo>
                    <a:pt x="13" y="65"/>
                  </a:lnTo>
                  <a:lnTo>
                    <a:pt x="41" y="10"/>
                  </a:lnTo>
                  <a:lnTo>
                    <a:pt x="29" y="0"/>
                  </a:lnTo>
                  <a:lnTo>
                    <a:pt x="1" y="56"/>
                  </a:lnTo>
                  <a:lnTo>
                    <a:pt x="0" y="61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1622" y="3149"/>
              <a:ext cx="24" cy="176"/>
            </a:xfrm>
            <a:custGeom>
              <a:avLst/>
              <a:gdLst/>
              <a:ahLst/>
              <a:cxnLst>
                <a:cxn ang="0">
                  <a:pos x="16" y="176"/>
                </a:cxn>
                <a:cxn ang="0">
                  <a:pos x="24" y="167"/>
                </a:cxn>
                <a:cxn ang="0">
                  <a:pos x="15" y="0"/>
                </a:cxn>
                <a:cxn ang="0">
                  <a:pos x="0" y="1"/>
                </a:cxn>
                <a:cxn ang="0">
                  <a:pos x="9" y="168"/>
                </a:cxn>
                <a:cxn ang="0">
                  <a:pos x="16" y="176"/>
                </a:cxn>
                <a:cxn ang="0">
                  <a:pos x="16" y="176"/>
                </a:cxn>
                <a:cxn ang="0">
                  <a:pos x="24" y="176"/>
                </a:cxn>
                <a:cxn ang="0">
                  <a:pos x="24" y="167"/>
                </a:cxn>
                <a:cxn ang="0">
                  <a:pos x="16" y="176"/>
                </a:cxn>
              </a:cxnLst>
              <a:rect l="0" t="0" r="r" b="b"/>
              <a:pathLst>
                <a:path w="24" h="176">
                  <a:moveTo>
                    <a:pt x="16" y="176"/>
                  </a:moveTo>
                  <a:lnTo>
                    <a:pt x="24" y="167"/>
                  </a:lnTo>
                  <a:lnTo>
                    <a:pt x="15" y="0"/>
                  </a:lnTo>
                  <a:lnTo>
                    <a:pt x="0" y="1"/>
                  </a:lnTo>
                  <a:lnTo>
                    <a:pt x="9" y="168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24" y="176"/>
                  </a:lnTo>
                  <a:lnTo>
                    <a:pt x="24" y="167"/>
                  </a:lnTo>
                  <a:lnTo>
                    <a:pt x="16" y="176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1500" y="3308"/>
              <a:ext cx="138" cy="1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8" y="17"/>
                </a:cxn>
                <a:cxn ang="0">
                  <a:pos x="138" y="17"/>
                </a:cxn>
                <a:cxn ang="0">
                  <a:pos x="138" y="0"/>
                </a:cxn>
                <a:cxn ang="0">
                  <a:pos x="8" y="0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17"/>
                </a:cxn>
                <a:cxn ang="0">
                  <a:pos x="8" y="17"/>
                </a:cxn>
                <a:cxn ang="0">
                  <a:pos x="1" y="7"/>
                </a:cxn>
              </a:cxnLst>
              <a:rect l="0" t="0" r="r" b="b"/>
              <a:pathLst>
                <a:path w="138" h="17">
                  <a:moveTo>
                    <a:pt x="1" y="7"/>
                  </a:moveTo>
                  <a:lnTo>
                    <a:pt x="8" y="17"/>
                  </a:lnTo>
                  <a:lnTo>
                    <a:pt x="138" y="17"/>
                  </a:lnTo>
                  <a:lnTo>
                    <a:pt x="138" y="0"/>
                  </a:lnTo>
                  <a:lnTo>
                    <a:pt x="8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1501" y="3135"/>
              <a:ext cx="32" cy="18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8" y="8"/>
                </a:cxn>
                <a:cxn ang="0">
                  <a:pos x="0" y="180"/>
                </a:cxn>
                <a:cxn ang="0">
                  <a:pos x="15" y="183"/>
                </a:cxn>
                <a:cxn ang="0">
                  <a:pos x="32" y="1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18" y="8"/>
                </a:cxn>
                <a:cxn ang="0">
                  <a:pos x="23" y="0"/>
                </a:cxn>
              </a:cxnLst>
              <a:rect l="0" t="0" r="r" b="b"/>
              <a:pathLst>
                <a:path w="32" h="183">
                  <a:moveTo>
                    <a:pt x="23" y="0"/>
                  </a:moveTo>
                  <a:lnTo>
                    <a:pt x="18" y="8"/>
                  </a:lnTo>
                  <a:lnTo>
                    <a:pt x="0" y="180"/>
                  </a:lnTo>
                  <a:lnTo>
                    <a:pt x="15" y="183"/>
                  </a:lnTo>
                  <a:lnTo>
                    <a:pt x="32" y="1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8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1524" y="3076"/>
              <a:ext cx="163" cy="76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59"/>
                </a:cxn>
                <a:cxn ang="0">
                  <a:pos x="4" y="76"/>
                </a:cxn>
                <a:cxn ang="0">
                  <a:pos x="163" y="17"/>
                </a:cxn>
                <a:cxn ang="0">
                  <a:pos x="158" y="0"/>
                </a:cxn>
              </a:cxnLst>
              <a:rect l="0" t="0" r="r" b="b"/>
              <a:pathLst>
                <a:path w="163" h="76">
                  <a:moveTo>
                    <a:pt x="158" y="0"/>
                  </a:moveTo>
                  <a:lnTo>
                    <a:pt x="0" y="59"/>
                  </a:lnTo>
                  <a:lnTo>
                    <a:pt x="4" y="76"/>
                  </a:lnTo>
                  <a:lnTo>
                    <a:pt x="163" y="17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582" y="3280"/>
              <a:ext cx="216" cy="185"/>
            </a:xfrm>
            <a:custGeom>
              <a:avLst/>
              <a:gdLst/>
              <a:ahLst/>
              <a:cxnLst>
                <a:cxn ang="0">
                  <a:pos x="13" y="185"/>
                </a:cxn>
                <a:cxn ang="0">
                  <a:pos x="203" y="185"/>
                </a:cxn>
                <a:cxn ang="0">
                  <a:pos x="216" y="1"/>
                </a:cxn>
                <a:cxn ang="0">
                  <a:pos x="156" y="87"/>
                </a:cxn>
                <a:cxn ang="0">
                  <a:pos x="108" y="3"/>
                </a:cxn>
                <a:cxn ang="0">
                  <a:pos x="60" y="87"/>
                </a:cxn>
                <a:cxn ang="0">
                  <a:pos x="0" y="0"/>
                </a:cxn>
                <a:cxn ang="0">
                  <a:pos x="13" y="185"/>
                </a:cxn>
                <a:cxn ang="0">
                  <a:pos x="31" y="166"/>
                </a:cxn>
                <a:cxn ang="0">
                  <a:pos x="185" y="166"/>
                </a:cxn>
                <a:cxn ang="0">
                  <a:pos x="192" y="67"/>
                </a:cxn>
                <a:cxn ang="0">
                  <a:pos x="154" y="122"/>
                </a:cxn>
                <a:cxn ang="0">
                  <a:pos x="108" y="41"/>
                </a:cxn>
                <a:cxn ang="0">
                  <a:pos x="61" y="122"/>
                </a:cxn>
                <a:cxn ang="0">
                  <a:pos x="24" y="67"/>
                </a:cxn>
                <a:cxn ang="0">
                  <a:pos x="31" y="166"/>
                </a:cxn>
              </a:cxnLst>
              <a:rect l="0" t="0" r="r" b="b"/>
              <a:pathLst>
                <a:path w="216" h="185">
                  <a:moveTo>
                    <a:pt x="13" y="185"/>
                  </a:moveTo>
                  <a:lnTo>
                    <a:pt x="203" y="185"/>
                  </a:lnTo>
                  <a:lnTo>
                    <a:pt x="216" y="1"/>
                  </a:lnTo>
                  <a:lnTo>
                    <a:pt x="156" y="87"/>
                  </a:lnTo>
                  <a:lnTo>
                    <a:pt x="108" y="3"/>
                  </a:lnTo>
                  <a:lnTo>
                    <a:pt x="60" y="87"/>
                  </a:lnTo>
                  <a:lnTo>
                    <a:pt x="0" y="0"/>
                  </a:lnTo>
                  <a:lnTo>
                    <a:pt x="13" y="185"/>
                  </a:lnTo>
                  <a:close/>
                  <a:moveTo>
                    <a:pt x="31" y="166"/>
                  </a:moveTo>
                  <a:lnTo>
                    <a:pt x="185" y="166"/>
                  </a:lnTo>
                  <a:lnTo>
                    <a:pt x="192" y="67"/>
                  </a:lnTo>
                  <a:lnTo>
                    <a:pt x="154" y="122"/>
                  </a:lnTo>
                  <a:lnTo>
                    <a:pt x="108" y="41"/>
                  </a:lnTo>
                  <a:lnTo>
                    <a:pt x="61" y="122"/>
                  </a:lnTo>
                  <a:lnTo>
                    <a:pt x="24" y="67"/>
                  </a:lnTo>
                  <a:lnTo>
                    <a:pt x="31" y="166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1760" y="3365"/>
              <a:ext cx="133" cy="49"/>
            </a:xfrm>
            <a:custGeom>
              <a:avLst/>
              <a:gdLst/>
              <a:ahLst/>
              <a:cxnLst>
                <a:cxn ang="0">
                  <a:pos x="128" y="49"/>
                </a:cxn>
                <a:cxn ang="0">
                  <a:pos x="129" y="31"/>
                </a:cxn>
                <a:cxn ang="0">
                  <a:pos x="123" y="29"/>
                </a:cxn>
                <a:cxn ang="0">
                  <a:pos x="119" y="28"/>
                </a:cxn>
                <a:cxn ang="0">
                  <a:pos x="115" y="27"/>
                </a:cxn>
                <a:cxn ang="0">
                  <a:pos x="110" y="26"/>
                </a:cxn>
                <a:cxn ang="0">
                  <a:pos x="106" y="25"/>
                </a:cxn>
                <a:cxn ang="0">
                  <a:pos x="101" y="23"/>
                </a:cxn>
                <a:cxn ang="0">
                  <a:pos x="97" y="21"/>
                </a:cxn>
                <a:cxn ang="0">
                  <a:pos x="93" y="19"/>
                </a:cxn>
                <a:cxn ang="0">
                  <a:pos x="89" y="17"/>
                </a:cxn>
                <a:cxn ang="0">
                  <a:pos x="86" y="15"/>
                </a:cxn>
                <a:cxn ang="0">
                  <a:pos x="83" y="12"/>
                </a:cxn>
                <a:cxn ang="0">
                  <a:pos x="80" y="9"/>
                </a:cxn>
                <a:cxn ang="0">
                  <a:pos x="78" y="6"/>
                </a:cxn>
                <a:cxn ang="0">
                  <a:pos x="77" y="2"/>
                </a:cxn>
                <a:cxn ang="0">
                  <a:pos x="56" y="0"/>
                </a:cxn>
                <a:cxn ang="0">
                  <a:pos x="56" y="3"/>
                </a:cxn>
                <a:cxn ang="0">
                  <a:pos x="54" y="6"/>
                </a:cxn>
                <a:cxn ang="0">
                  <a:pos x="53" y="9"/>
                </a:cxn>
                <a:cxn ang="0">
                  <a:pos x="50" y="11"/>
                </a:cxn>
                <a:cxn ang="0">
                  <a:pos x="48" y="14"/>
                </a:cxn>
                <a:cxn ang="0">
                  <a:pos x="45" y="16"/>
                </a:cxn>
                <a:cxn ang="0">
                  <a:pos x="41" y="19"/>
                </a:cxn>
                <a:cxn ang="0">
                  <a:pos x="38" y="21"/>
                </a:cxn>
                <a:cxn ang="0">
                  <a:pos x="34" y="23"/>
                </a:cxn>
                <a:cxn ang="0">
                  <a:pos x="29" y="24"/>
                </a:cxn>
                <a:cxn ang="0">
                  <a:pos x="25" y="26"/>
                </a:cxn>
                <a:cxn ang="0">
                  <a:pos x="20" y="27"/>
                </a:cxn>
                <a:cxn ang="0">
                  <a:pos x="15" y="29"/>
                </a:cxn>
                <a:cxn ang="0">
                  <a:pos x="10" y="30"/>
                </a:cxn>
                <a:cxn ang="0">
                  <a:pos x="5" y="31"/>
                </a:cxn>
                <a:cxn ang="0">
                  <a:pos x="0" y="31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3" y="44"/>
                </a:cxn>
                <a:cxn ang="0">
                  <a:pos x="5" y="49"/>
                </a:cxn>
              </a:cxnLst>
              <a:rect l="0" t="0" r="r" b="b"/>
              <a:pathLst>
                <a:path w="133" h="49">
                  <a:moveTo>
                    <a:pt x="5" y="49"/>
                  </a:moveTo>
                  <a:lnTo>
                    <a:pt x="128" y="49"/>
                  </a:lnTo>
                  <a:lnTo>
                    <a:pt x="133" y="31"/>
                  </a:lnTo>
                  <a:lnTo>
                    <a:pt x="129" y="31"/>
                  </a:lnTo>
                  <a:lnTo>
                    <a:pt x="125" y="30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19" y="28"/>
                  </a:lnTo>
                  <a:lnTo>
                    <a:pt x="117" y="28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0" y="26"/>
                  </a:lnTo>
                  <a:lnTo>
                    <a:pt x="108" y="25"/>
                  </a:lnTo>
                  <a:lnTo>
                    <a:pt x="106" y="25"/>
                  </a:lnTo>
                  <a:lnTo>
                    <a:pt x="104" y="24"/>
                  </a:lnTo>
                  <a:lnTo>
                    <a:pt x="101" y="23"/>
                  </a:lnTo>
                  <a:lnTo>
                    <a:pt x="99" y="22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3" y="19"/>
                  </a:lnTo>
                  <a:lnTo>
                    <a:pt x="91" y="19"/>
                  </a:lnTo>
                  <a:lnTo>
                    <a:pt x="89" y="17"/>
                  </a:lnTo>
                  <a:lnTo>
                    <a:pt x="87" y="16"/>
                  </a:lnTo>
                  <a:lnTo>
                    <a:pt x="86" y="15"/>
                  </a:lnTo>
                  <a:lnTo>
                    <a:pt x="84" y="14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7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3" y="9"/>
                  </a:lnTo>
                  <a:lnTo>
                    <a:pt x="52" y="10"/>
                  </a:lnTo>
                  <a:lnTo>
                    <a:pt x="50" y="11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1" y="19"/>
                  </a:lnTo>
                  <a:lnTo>
                    <a:pt x="40" y="20"/>
                  </a:lnTo>
                  <a:lnTo>
                    <a:pt x="38" y="21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29" y="24"/>
                  </a:lnTo>
                  <a:lnTo>
                    <a:pt x="27" y="25"/>
                  </a:lnTo>
                  <a:lnTo>
                    <a:pt x="25" y="26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7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1760" y="3365"/>
              <a:ext cx="133" cy="49"/>
            </a:xfrm>
            <a:custGeom>
              <a:avLst/>
              <a:gdLst/>
              <a:ahLst/>
              <a:cxnLst>
                <a:cxn ang="0">
                  <a:pos x="128" y="49"/>
                </a:cxn>
                <a:cxn ang="0">
                  <a:pos x="129" y="31"/>
                </a:cxn>
                <a:cxn ang="0">
                  <a:pos x="123" y="29"/>
                </a:cxn>
                <a:cxn ang="0">
                  <a:pos x="119" y="28"/>
                </a:cxn>
                <a:cxn ang="0">
                  <a:pos x="115" y="27"/>
                </a:cxn>
                <a:cxn ang="0">
                  <a:pos x="110" y="26"/>
                </a:cxn>
                <a:cxn ang="0">
                  <a:pos x="106" y="25"/>
                </a:cxn>
                <a:cxn ang="0">
                  <a:pos x="101" y="23"/>
                </a:cxn>
                <a:cxn ang="0">
                  <a:pos x="97" y="21"/>
                </a:cxn>
                <a:cxn ang="0">
                  <a:pos x="93" y="19"/>
                </a:cxn>
                <a:cxn ang="0">
                  <a:pos x="89" y="17"/>
                </a:cxn>
                <a:cxn ang="0">
                  <a:pos x="86" y="15"/>
                </a:cxn>
                <a:cxn ang="0">
                  <a:pos x="83" y="12"/>
                </a:cxn>
                <a:cxn ang="0">
                  <a:pos x="80" y="9"/>
                </a:cxn>
                <a:cxn ang="0">
                  <a:pos x="78" y="6"/>
                </a:cxn>
                <a:cxn ang="0">
                  <a:pos x="77" y="2"/>
                </a:cxn>
                <a:cxn ang="0">
                  <a:pos x="56" y="0"/>
                </a:cxn>
                <a:cxn ang="0">
                  <a:pos x="56" y="3"/>
                </a:cxn>
                <a:cxn ang="0">
                  <a:pos x="54" y="6"/>
                </a:cxn>
                <a:cxn ang="0">
                  <a:pos x="53" y="9"/>
                </a:cxn>
                <a:cxn ang="0">
                  <a:pos x="50" y="11"/>
                </a:cxn>
                <a:cxn ang="0">
                  <a:pos x="48" y="14"/>
                </a:cxn>
                <a:cxn ang="0">
                  <a:pos x="45" y="16"/>
                </a:cxn>
                <a:cxn ang="0">
                  <a:pos x="41" y="19"/>
                </a:cxn>
                <a:cxn ang="0">
                  <a:pos x="38" y="21"/>
                </a:cxn>
                <a:cxn ang="0">
                  <a:pos x="34" y="23"/>
                </a:cxn>
                <a:cxn ang="0">
                  <a:pos x="29" y="24"/>
                </a:cxn>
                <a:cxn ang="0">
                  <a:pos x="25" y="26"/>
                </a:cxn>
                <a:cxn ang="0">
                  <a:pos x="20" y="27"/>
                </a:cxn>
                <a:cxn ang="0">
                  <a:pos x="15" y="29"/>
                </a:cxn>
                <a:cxn ang="0">
                  <a:pos x="10" y="30"/>
                </a:cxn>
                <a:cxn ang="0">
                  <a:pos x="5" y="31"/>
                </a:cxn>
                <a:cxn ang="0">
                  <a:pos x="0" y="31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3" y="44"/>
                </a:cxn>
                <a:cxn ang="0">
                  <a:pos x="5" y="49"/>
                </a:cxn>
              </a:cxnLst>
              <a:rect l="0" t="0" r="r" b="b"/>
              <a:pathLst>
                <a:path w="133" h="49">
                  <a:moveTo>
                    <a:pt x="5" y="49"/>
                  </a:moveTo>
                  <a:lnTo>
                    <a:pt x="128" y="49"/>
                  </a:lnTo>
                  <a:lnTo>
                    <a:pt x="133" y="31"/>
                  </a:lnTo>
                  <a:lnTo>
                    <a:pt x="129" y="31"/>
                  </a:lnTo>
                  <a:lnTo>
                    <a:pt x="125" y="30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19" y="28"/>
                  </a:lnTo>
                  <a:lnTo>
                    <a:pt x="117" y="28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0" y="26"/>
                  </a:lnTo>
                  <a:lnTo>
                    <a:pt x="108" y="25"/>
                  </a:lnTo>
                  <a:lnTo>
                    <a:pt x="106" y="25"/>
                  </a:lnTo>
                  <a:lnTo>
                    <a:pt x="104" y="24"/>
                  </a:lnTo>
                  <a:lnTo>
                    <a:pt x="101" y="23"/>
                  </a:lnTo>
                  <a:lnTo>
                    <a:pt x="99" y="22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3" y="19"/>
                  </a:lnTo>
                  <a:lnTo>
                    <a:pt x="91" y="19"/>
                  </a:lnTo>
                  <a:lnTo>
                    <a:pt x="89" y="17"/>
                  </a:lnTo>
                  <a:lnTo>
                    <a:pt x="87" y="16"/>
                  </a:lnTo>
                  <a:lnTo>
                    <a:pt x="86" y="15"/>
                  </a:lnTo>
                  <a:lnTo>
                    <a:pt x="84" y="14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7" y="2"/>
                  </a:lnTo>
                  <a:lnTo>
                    <a:pt x="7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3" y="9"/>
                  </a:lnTo>
                  <a:lnTo>
                    <a:pt x="52" y="10"/>
                  </a:lnTo>
                  <a:lnTo>
                    <a:pt x="50" y="11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1" y="19"/>
                  </a:lnTo>
                  <a:lnTo>
                    <a:pt x="40" y="20"/>
                  </a:lnTo>
                  <a:lnTo>
                    <a:pt x="38" y="21"/>
                  </a:lnTo>
                  <a:lnTo>
                    <a:pt x="36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29" y="24"/>
                  </a:lnTo>
                  <a:lnTo>
                    <a:pt x="27" y="25"/>
                  </a:lnTo>
                  <a:lnTo>
                    <a:pt x="25" y="26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7"/>
                  </a:lnTo>
                  <a:lnTo>
                    <a:pt x="5" y="49"/>
                  </a:lnTo>
                  <a:close/>
                </a:path>
              </a:pathLst>
            </a:cu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816" y="3279"/>
              <a:ext cx="21" cy="86"/>
            </a:xfrm>
            <a:prstGeom prst="rect">
              <a:avLst/>
            </a:prstGeom>
            <a:solidFill>
              <a:srgbClr val="2C1163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1816" y="3279"/>
              <a:ext cx="21" cy="86"/>
            </a:xfrm>
            <a:prstGeom prst="rect">
              <a:avLst/>
            </a:pr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1723" y="3149"/>
              <a:ext cx="205" cy="130"/>
            </a:xfrm>
            <a:custGeom>
              <a:avLst/>
              <a:gdLst/>
              <a:ahLst/>
              <a:cxnLst>
                <a:cxn ang="0">
                  <a:pos x="116" y="129"/>
                </a:cxn>
                <a:cxn ang="0">
                  <a:pos x="135" y="126"/>
                </a:cxn>
                <a:cxn ang="0">
                  <a:pos x="152" y="121"/>
                </a:cxn>
                <a:cxn ang="0">
                  <a:pos x="169" y="113"/>
                </a:cxn>
                <a:cxn ang="0">
                  <a:pos x="183" y="103"/>
                </a:cxn>
                <a:cxn ang="0">
                  <a:pos x="194" y="90"/>
                </a:cxn>
                <a:cxn ang="0">
                  <a:pos x="201" y="76"/>
                </a:cxn>
                <a:cxn ang="0">
                  <a:pos x="205" y="59"/>
                </a:cxn>
                <a:cxn ang="0">
                  <a:pos x="203" y="41"/>
                </a:cxn>
                <a:cxn ang="0">
                  <a:pos x="197" y="22"/>
                </a:cxn>
                <a:cxn ang="0">
                  <a:pos x="184" y="0"/>
                </a:cxn>
                <a:cxn ang="0">
                  <a:pos x="12" y="16"/>
                </a:cxn>
                <a:cxn ang="0">
                  <a:pos x="3" y="38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10" y="89"/>
                </a:cxn>
                <a:cxn ang="0">
                  <a:pos x="21" y="102"/>
                </a:cxn>
                <a:cxn ang="0">
                  <a:pos x="35" y="112"/>
                </a:cxn>
                <a:cxn ang="0">
                  <a:pos x="51" y="120"/>
                </a:cxn>
                <a:cxn ang="0">
                  <a:pos x="69" y="126"/>
                </a:cxn>
                <a:cxn ang="0">
                  <a:pos x="87" y="129"/>
                </a:cxn>
                <a:cxn ang="0">
                  <a:pos x="103" y="130"/>
                </a:cxn>
                <a:cxn ang="0">
                  <a:pos x="114" y="117"/>
                </a:cxn>
                <a:cxn ang="0">
                  <a:pos x="130" y="114"/>
                </a:cxn>
                <a:cxn ang="0">
                  <a:pos x="145" y="110"/>
                </a:cxn>
                <a:cxn ang="0">
                  <a:pos x="158" y="103"/>
                </a:cxn>
                <a:cxn ang="0">
                  <a:pos x="170" y="95"/>
                </a:cxn>
                <a:cxn ang="0">
                  <a:pos x="179" y="85"/>
                </a:cxn>
                <a:cxn ang="0">
                  <a:pos x="186" y="74"/>
                </a:cxn>
                <a:cxn ang="0">
                  <a:pos x="188" y="61"/>
                </a:cxn>
                <a:cxn ang="0">
                  <a:pos x="187" y="46"/>
                </a:cxn>
                <a:cxn ang="0">
                  <a:pos x="182" y="30"/>
                </a:cxn>
                <a:cxn ang="0">
                  <a:pos x="171" y="13"/>
                </a:cxn>
                <a:cxn ang="0">
                  <a:pos x="26" y="26"/>
                </a:cxn>
                <a:cxn ang="0">
                  <a:pos x="19" y="43"/>
                </a:cxn>
                <a:cxn ang="0">
                  <a:pos x="16" y="59"/>
                </a:cxn>
                <a:cxn ang="0">
                  <a:pos x="18" y="73"/>
                </a:cxn>
                <a:cxn ang="0">
                  <a:pos x="25" y="84"/>
                </a:cxn>
                <a:cxn ang="0">
                  <a:pos x="34" y="95"/>
                </a:cxn>
                <a:cxn ang="0">
                  <a:pos x="46" y="103"/>
                </a:cxn>
                <a:cxn ang="0">
                  <a:pos x="60" y="109"/>
                </a:cxn>
                <a:cxn ang="0">
                  <a:pos x="74" y="114"/>
                </a:cxn>
                <a:cxn ang="0">
                  <a:pos x="89" y="116"/>
                </a:cxn>
                <a:cxn ang="0">
                  <a:pos x="103" y="117"/>
                </a:cxn>
              </a:cxnLst>
              <a:rect l="0" t="0" r="r" b="b"/>
              <a:pathLst>
                <a:path w="205" h="130">
                  <a:moveTo>
                    <a:pt x="103" y="130"/>
                  </a:moveTo>
                  <a:lnTo>
                    <a:pt x="109" y="130"/>
                  </a:lnTo>
                  <a:lnTo>
                    <a:pt x="116" y="129"/>
                  </a:lnTo>
                  <a:lnTo>
                    <a:pt x="122" y="128"/>
                  </a:lnTo>
                  <a:lnTo>
                    <a:pt x="129" y="128"/>
                  </a:lnTo>
                  <a:lnTo>
                    <a:pt x="135" y="126"/>
                  </a:lnTo>
                  <a:lnTo>
                    <a:pt x="141" y="125"/>
                  </a:lnTo>
                  <a:lnTo>
                    <a:pt x="147" y="123"/>
                  </a:lnTo>
                  <a:lnTo>
                    <a:pt x="152" y="121"/>
                  </a:lnTo>
                  <a:lnTo>
                    <a:pt x="158" y="118"/>
                  </a:lnTo>
                  <a:lnTo>
                    <a:pt x="163" y="116"/>
                  </a:lnTo>
                  <a:lnTo>
                    <a:pt x="169" y="113"/>
                  </a:lnTo>
                  <a:lnTo>
                    <a:pt x="174" y="109"/>
                  </a:lnTo>
                  <a:lnTo>
                    <a:pt x="178" y="106"/>
                  </a:lnTo>
                  <a:lnTo>
                    <a:pt x="183" y="103"/>
                  </a:lnTo>
                  <a:lnTo>
                    <a:pt x="187" y="99"/>
                  </a:lnTo>
                  <a:lnTo>
                    <a:pt x="190" y="95"/>
                  </a:lnTo>
                  <a:lnTo>
                    <a:pt x="194" y="90"/>
                  </a:lnTo>
                  <a:lnTo>
                    <a:pt x="197" y="86"/>
                  </a:lnTo>
                  <a:lnTo>
                    <a:pt x="199" y="81"/>
                  </a:lnTo>
                  <a:lnTo>
                    <a:pt x="201" y="76"/>
                  </a:lnTo>
                  <a:lnTo>
                    <a:pt x="203" y="70"/>
                  </a:lnTo>
                  <a:lnTo>
                    <a:pt x="204" y="65"/>
                  </a:lnTo>
                  <a:lnTo>
                    <a:pt x="205" y="59"/>
                  </a:lnTo>
                  <a:lnTo>
                    <a:pt x="205" y="53"/>
                  </a:lnTo>
                  <a:lnTo>
                    <a:pt x="205" y="47"/>
                  </a:lnTo>
                  <a:lnTo>
                    <a:pt x="203" y="41"/>
                  </a:lnTo>
                  <a:lnTo>
                    <a:pt x="202" y="35"/>
                  </a:lnTo>
                  <a:lnTo>
                    <a:pt x="200" y="28"/>
                  </a:lnTo>
                  <a:lnTo>
                    <a:pt x="197" y="22"/>
                  </a:lnTo>
                  <a:lnTo>
                    <a:pt x="193" y="15"/>
                  </a:lnTo>
                  <a:lnTo>
                    <a:pt x="189" y="7"/>
                  </a:lnTo>
                  <a:lnTo>
                    <a:pt x="184" y="0"/>
                  </a:lnTo>
                  <a:lnTo>
                    <a:pt x="22" y="0"/>
                  </a:lnTo>
                  <a:lnTo>
                    <a:pt x="17" y="8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5" y="31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7" y="84"/>
                  </a:lnTo>
                  <a:lnTo>
                    <a:pt x="10" y="89"/>
                  </a:lnTo>
                  <a:lnTo>
                    <a:pt x="13" y="94"/>
                  </a:lnTo>
                  <a:lnTo>
                    <a:pt x="17" y="98"/>
                  </a:lnTo>
                  <a:lnTo>
                    <a:pt x="21" y="102"/>
                  </a:lnTo>
                  <a:lnTo>
                    <a:pt x="26" y="105"/>
                  </a:lnTo>
                  <a:lnTo>
                    <a:pt x="30" y="109"/>
                  </a:lnTo>
                  <a:lnTo>
                    <a:pt x="35" y="112"/>
                  </a:lnTo>
                  <a:lnTo>
                    <a:pt x="40" y="115"/>
                  </a:lnTo>
                  <a:lnTo>
                    <a:pt x="46" y="118"/>
                  </a:lnTo>
                  <a:lnTo>
                    <a:pt x="51" y="120"/>
                  </a:lnTo>
                  <a:lnTo>
                    <a:pt x="57" y="122"/>
                  </a:lnTo>
                  <a:lnTo>
                    <a:pt x="63" y="124"/>
                  </a:lnTo>
                  <a:lnTo>
                    <a:pt x="69" y="126"/>
                  </a:lnTo>
                  <a:lnTo>
                    <a:pt x="75" y="127"/>
                  </a:lnTo>
                  <a:lnTo>
                    <a:pt x="80" y="128"/>
                  </a:lnTo>
                  <a:lnTo>
                    <a:pt x="87" y="129"/>
                  </a:lnTo>
                  <a:lnTo>
                    <a:pt x="92" y="130"/>
                  </a:lnTo>
                  <a:lnTo>
                    <a:pt x="98" y="130"/>
                  </a:lnTo>
                  <a:lnTo>
                    <a:pt x="103" y="130"/>
                  </a:lnTo>
                  <a:close/>
                  <a:moveTo>
                    <a:pt x="103" y="117"/>
                  </a:moveTo>
                  <a:lnTo>
                    <a:pt x="109" y="117"/>
                  </a:lnTo>
                  <a:lnTo>
                    <a:pt x="114" y="117"/>
                  </a:lnTo>
                  <a:lnTo>
                    <a:pt x="119" y="116"/>
                  </a:lnTo>
                  <a:lnTo>
                    <a:pt x="124" y="115"/>
                  </a:lnTo>
                  <a:lnTo>
                    <a:pt x="130" y="114"/>
                  </a:lnTo>
                  <a:lnTo>
                    <a:pt x="135" y="113"/>
                  </a:lnTo>
                  <a:lnTo>
                    <a:pt x="140" y="112"/>
                  </a:lnTo>
                  <a:lnTo>
                    <a:pt x="145" y="110"/>
                  </a:lnTo>
                  <a:lnTo>
                    <a:pt x="149" y="108"/>
                  </a:lnTo>
                  <a:lnTo>
                    <a:pt x="154" y="106"/>
                  </a:lnTo>
                  <a:lnTo>
                    <a:pt x="158" y="103"/>
                  </a:lnTo>
                  <a:lnTo>
                    <a:pt x="162" y="101"/>
                  </a:lnTo>
                  <a:lnTo>
                    <a:pt x="166" y="98"/>
                  </a:lnTo>
                  <a:lnTo>
                    <a:pt x="170" y="95"/>
                  </a:lnTo>
                  <a:lnTo>
                    <a:pt x="173" y="92"/>
                  </a:lnTo>
                  <a:lnTo>
                    <a:pt x="177" y="89"/>
                  </a:lnTo>
                  <a:lnTo>
                    <a:pt x="179" y="85"/>
                  </a:lnTo>
                  <a:lnTo>
                    <a:pt x="181" y="82"/>
                  </a:lnTo>
                  <a:lnTo>
                    <a:pt x="184" y="78"/>
                  </a:lnTo>
                  <a:lnTo>
                    <a:pt x="186" y="74"/>
                  </a:lnTo>
                  <a:lnTo>
                    <a:pt x="187" y="70"/>
                  </a:lnTo>
                  <a:lnTo>
                    <a:pt x="188" y="65"/>
                  </a:lnTo>
                  <a:lnTo>
                    <a:pt x="188" y="61"/>
                  </a:lnTo>
                  <a:lnTo>
                    <a:pt x="188" y="56"/>
                  </a:lnTo>
                  <a:lnTo>
                    <a:pt x="188" y="51"/>
                  </a:lnTo>
                  <a:lnTo>
                    <a:pt x="187" y="46"/>
                  </a:lnTo>
                  <a:lnTo>
                    <a:pt x="186" y="41"/>
                  </a:lnTo>
                  <a:lnTo>
                    <a:pt x="184" y="36"/>
                  </a:lnTo>
                  <a:lnTo>
                    <a:pt x="182" y="30"/>
                  </a:lnTo>
                  <a:lnTo>
                    <a:pt x="179" y="25"/>
                  </a:lnTo>
                  <a:lnTo>
                    <a:pt x="175" y="19"/>
                  </a:lnTo>
                  <a:lnTo>
                    <a:pt x="171" y="13"/>
                  </a:lnTo>
                  <a:lnTo>
                    <a:pt x="35" y="13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23" y="32"/>
                  </a:lnTo>
                  <a:lnTo>
                    <a:pt x="20" y="38"/>
                  </a:lnTo>
                  <a:lnTo>
                    <a:pt x="19" y="43"/>
                  </a:lnTo>
                  <a:lnTo>
                    <a:pt x="17" y="49"/>
                  </a:lnTo>
                  <a:lnTo>
                    <a:pt x="16" y="54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7" y="68"/>
                  </a:lnTo>
                  <a:lnTo>
                    <a:pt x="18" y="73"/>
                  </a:lnTo>
                  <a:lnTo>
                    <a:pt x="20" y="77"/>
                  </a:lnTo>
                  <a:lnTo>
                    <a:pt x="22" y="81"/>
                  </a:lnTo>
                  <a:lnTo>
                    <a:pt x="25" y="84"/>
                  </a:lnTo>
                  <a:lnTo>
                    <a:pt x="27" y="88"/>
                  </a:lnTo>
                  <a:lnTo>
                    <a:pt x="31" y="91"/>
                  </a:lnTo>
                  <a:lnTo>
                    <a:pt x="34" y="95"/>
                  </a:lnTo>
                  <a:lnTo>
                    <a:pt x="38" y="97"/>
                  </a:lnTo>
                  <a:lnTo>
                    <a:pt x="42" y="100"/>
                  </a:lnTo>
                  <a:lnTo>
                    <a:pt x="46" y="103"/>
                  </a:lnTo>
                  <a:lnTo>
                    <a:pt x="51" y="105"/>
                  </a:lnTo>
                  <a:lnTo>
                    <a:pt x="55" y="107"/>
                  </a:lnTo>
                  <a:lnTo>
                    <a:pt x="60" y="109"/>
                  </a:lnTo>
                  <a:lnTo>
                    <a:pt x="65" y="111"/>
                  </a:lnTo>
                  <a:lnTo>
                    <a:pt x="69" y="112"/>
                  </a:lnTo>
                  <a:lnTo>
                    <a:pt x="74" y="114"/>
                  </a:lnTo>
                  <a:lnTo>
                    <a:pt x="79" y="115"/>
                  </a:lnTo>
                  <a:lnTo>
                    <a:pt x="84" y="116"/>
                  </a:lnTo>
                  <a:lnTo>
                    <a:pt x="89" y="116"/>
                  </a:lnTo>
                  <a:lnTo>
                    <a:pt x="94" y="117"/>
                  </a:lnTo>
                  <a:lnTo>
                    <a:pt x="98" y="117"/>
                  </a:lnTo>
                  <a:lnTo>
                    <a:pt x="103" y="117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1723" y="3149"/>
              <a:ext cx="205" cy="130"/>
            </a:xfrm>
            <a:custGeom>
              <a:avLst/>
              <a:gdLst/>
              <a:ahLst/>
              <a:cxnLst>
                <a:cxn ang="0">
                  <a:pos x="109" y="130"/>
                </a:cxn>
                <a:cxn ang="0">
                  <a:pos x="122" y="128"/>
                </a:cxn>
                <a:cxn ang="0">
                  <a:pos x="135" y="126"/>
                </a:cxn>
                <a:cxn ang="0">
                  <a:pos x="147" y="123"/>
                </a:cxn>
                <a:cxn ang="0">
                  <a:pos x="158" y="118"/>
                </a:cxn>
                <a:cxn ang="0">
                  <a:pos x="169" y="113"/>
                </a:cxn>
                <a:cxn ang="0">
                  <a:pos x="178" y="106"/>
                </a:cxn>
                <a:cxn ang="0">
                  <a:pos x="187" y="99"/>
                </a:cxn>
                <a:cxn ang="0">
                  <a:pos x="194" y="90"/>
                </a:cxn>
                <a:cxn ang="0">
                  <a:pos x="199" y="81"/>
                </a:cxn>
                <a:cxn ang="0">
                  <a:pos x="203" y="70"/>
                </a:cxn>
                <a:cxn ang="0">
                  <a:pos x="205" y="59"/>
                </a:cxn>
                <a:cxn ang="0">
                  <a:pos x="205" y="47"/>
                </a:cxn>
                <a:cxn ang="0">
                  <a:pos x="202" y="35"/>
                </a:cxn>
                <a:cxn ang="0">
                  <a:pos x="197" y="22"/>
                </a:cxn>
                <a:cxn ang="0">
                  <a:pos x="189" y="7"/>
                </a:cxn>
                <a:cxn ang="0">
                  <a:pos x="22" y="0"/>
                </a:cxn>
                <a:cxn ang="0">
                  <a:pos x="12" y="16"/>
                </a:cxn>
                <a:cxn ang="0">
                  <a:pos x="5" y="31"/>
                </a:cxn>
                <a:cxn ang="0">
                  <a:pos x="1" y="45"/>
                </a:cxn>
                <a:cxn ang="0">
                  <a:pos x="0" y="57"/>
                </a:cxn>
                <a:cxn ang="0">
                  <a:pos x="1" y="69"/>
                </a:cxn>
                <a:cxn ang="0">
                  <a:pos x="4" y="80"/>
                </a:cxn>
                <a:cxn ang="0">
                  <a:pos x="10" y="89"/>
                </a:cxn>
                <a:cxn ang="0">
                  <a:pos x="17" y="98"/>
                </a:cxn>
                <a:cxn ang="0">
                  <a:pos x="26" y="105"/>
                </a:cxn>
                <a:cxn ang="0">
                  <a:pos x="35" y="112"/>
                </a:cxn>
                <a:cxn ang="0">
                  <a:pos x="46" y="118"/>
                </a:cxn>
                <a:cxn ang="0">
                  <a:pos x="57" y="122"/>
                </a:cxn>
                <a:cxn ang="0">
                  <a:pos x="69" y="126"/>
                </a:cxn>
                <a:cxn ang="0">
                  <a:pos x="80" y="128"/>
                </a:cxn>
                <a:cxn ang="0">
                  <a:pos x="92" y="130"/>
                </a:cxn>
                <a:cxn ang="0">
                  <a:pos x="103" y="130"/>
                </a:cxn>
              </a:cxnLst>
              <a:rect l="0" t="0" r="r" b="b"/>
              <a:pathLst>
                <a:path w="205" h="130">
                  <a:moveTo>
                    <a:pt x="103" y="130"/>
                  </a:moveTo>
                  <a:lnTo>
                    <a:pt x="109" y="130"/>
                  </a:lnTo>
                  <a:lnTo>
                    <a:pt x="116" y="129"/>
                  </a:lnTo>
                  <a:lnTo>
                    <a:pt x="122" y="128"/>
                  </a:lnTo>
                  <a:lnTo>
                    <a:pt x="129" y="128"/>
                  </a:lnTo>
                  <a:lnTo>
                    <a:pt x="135" y="126"/>
                  </a:lnTo>
                  <a:lnTo>
                    <a:pt x="141" y="125"/>
                  </a:lnTo>
                  <a:lnTo>
                    <a:pt x="147" y="123"/>
                  </a:lnTo>
                  <a:lnTo>
                    <a:pt x="152" y="121"/>
                  </a:lnTo>
                  <a:lnTo>
                    <a:pt x="158" y="118"/>
                  </a:lnTo>
                  <a:lnTo>
                    <a:pt x="163" y="116"/>
                  </a:lnTo>
                  <a:lnTo>
                    <a:pt x="169" y="113"/>
                  </a:lnTo>
                  <a:lnTo>
                    <a:pt x="174" y="109"/>
                  </a:lnTo>
                  <a:lnTo>
                    <a:pt x="178" y="106"/>
                  </a:lnTo>
                  <a:lnTo>
                    <a:pt x="183" y="103"/>
                  </a:lnTo>
                  <a:lnTo>
                    <a:pt x="187" y="99"/>
                  </a:lnTo>
                  <a:lnTo>
                    <a:pt x="190" y="95"/>
                  </a:lnTo>
                  <a:lnTo>
                    <a:pt x="194" y="90"/>
                  </a:lnTo>
                  <a:lnTo>
                    <a:pt x="197" y="86"/>
                  </a:lnTo>
                  <a:lnTo>
                    <a:pt x="199" y="81"/>
                  </a:lnTo>
                  <a:lnTo>
                    <a:pt x="201" y="76"/>
                  </a:lnTo>
                  <a:lnTo>
                    <a:pt x="203" y="70"/>
                  </a:lnTo>
                  <a:lnTo>
                    <a:pt x="204" y="65"/>
                  </a:lnTo>
                  <a:lnTo>
                    <a:pt x="205" y="59"/>
                  </a:lnTo>
                  <a:lnTo>
                    <a:pt x="205" y="53"/>
                  </a:lnTo>
                  <a:lnTo>
                    <a:pt x="205" y="47"/>
                  </a:lnTo>
                  <a:lnTo>
                    <a:pt x="203" y="41"/>
                  </a:lnTo>
                  <a:lnTo>
                    <a:pt x="202" y="35"/>
                  </a:lnTo>
                  <a:lnTo>
                    <a:pt x="200" y="28"/>
                  </a:lnTo>
                  <a:lnTo>
                    <a:pt x="197" y="22"/>
                  </a:lnTo>
                  <a:lnTo>
                    <a:pt x="193" y="15"/>
                  </a:lnTo>
                  <a:lnTo>
                    <a:pt x="189" y="7"/>
                  </a:lnTo>
                  <a:lnTo>
                    <a:pt x="184" y="0"/>
                  </a:lnTo>
                  <a:lnTo>
                    <a:pt x="22" y="0"/>
                  </a:lnTo>
                  <a:lnTo>
                    <a:pt x="17" y="8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5" y="31"/>
                  </a:lnTo>
                  <a:lnTo>
                    <a:pt x="3" y="38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7" y="84"/>
                  </a:lnTo>
                  <a:lnTo>
                    <a:pt x="10" y="89"/>
                  </a:lnTo>
                  <a:lnTo>
                    <a:pt x="13" y="94"/>
                  </a:lnTo>
                  <a:lnTo>
                    <a:pt x="17" y="98"/>
                  </a:lnTo>
                  <a:lnTo>
                    <a:pt x="21" y="102"/>
                  </a:lnTo>
                  <a:lnTo>
                    <a:pt x="26" y="105"/>
                  </a:lnTo>
                  <a:lnTo>
                    <a:pt x="30" y="109"/>
                  </a:lnTo>
                  <a:lnTo>
                    <a:pt x="35" y="112"/>
                  </a:lnTo>
                  <a:lnTo>
                    <a:pt x="40" y="115"/>
                  </a:lnTo>
                  <a:lnTo>
                    <a:pt x="46" y="118"/>
                  </a:lnTo>
                  <a:lnTo>
                    <a:pt x="51" y="120"/>
                  </a:lnTo>
                  <a:lnTo>
                    <a:pt x="57" y="122"/>
                  </a:lnTo>
                  <a:lnTo>
                    <a:pt x="63" y="124"/>
                  </a:lnTo>
                  <a:lnTo>
                    <a:pt x="69" y="126"/>
                  </a:lnTo>
                  <a:lnTo>
                    <a:pt x="75" y="127"/>
                  </a:lnTo>
                  <a:lnTo>
                    <a:pt x="80" y="128"/>
                  </a:lnTo>
                  <a:lnTo>
                    <a:pt x="87" y="129"/>
                  </a:lnTo>
                  <a:lnTo>
                    <a:pt x="92" y="130"/>
                  </a:lnTo>
                  <a:lnTo>
                    <a:pt x="98" y="130"/>
                  </a:lnTo>
                  <a:lnTo>
                    <a:pt x="103" y="130"/>
                  </a:lnTo>
                  <a:close/>
                </a:path>
              </a:pathLst>
            </a:cu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1739" y="3162"/>
              <a:ext cx="172" cy="104"/>
            </a:xfrm>
            <a:custGeom>
              <a:avLst/>
              <a:gdLst/>
              <a:ahLst/>
              <a:cxnLst>
                <a:cxn ang="0">
                  <a:pos x="93" y="104"/>
                </a:cxn>
                <a:cxn ang="0">
                  <a:pos x="103" y="103"/>
                </a:cxn>
                <a:cxn ang="0">
                  <a:pos x="114" y="101"/>
                </a:cxn>
                <a:cxn ang="0">
                  <a:pos x="124" y="99"/>
                </a:cxn>
                <a:cxn ang="0">
                  <a:pos x="133" y="95"/>
                </a:cxn>
                <a:cxn ang="0">
                  <a:pos x="142" y="90"/>
                </a:cxn>
                <a:cxn ang="0">
                  <a:pos x="150" y="85"/>
                </a:cxn>
                <a:cxn ang="0">
                  <a:pos x="157" y="79"/>
                </a:cxn>
                <a:cxn ang="0">
                  <a:pos x="163" y="72"/>
                </a:cxn>
                <a:cxn ang="0">
                  <a:pos x="168" y="65"/>
                </a:cxn>
                <a:cxn ang="0">
                  <a:pos x="171" y="57"/>
                </a:cxn>
                <a:cxn ang="0">
                  <a:pos x="172" y="48"/>
                </a:cxn>
                <a:cxn ang="0">
                  <a:pos x="172" y="38"/>
                </a:cxn>
                <a:cxn ang="0">
                  <a:pos x="170" y="28"/>
                </a:cxn>
                <a:cxn ang="0">
                  <a:pos x="166" y="17"/>
                </a:cxn>
                <a:cxn ang="0">
                  <a:pos x="159" y="6"/>
                </a:cxn>
                <a:cxn ang="0">
                  <a:pos x="19" y="0"/>
                </a:cxn>
                <a:cxn ang="0">
                  <a:pos x="10" y="13"/>
                </a:cxn>
                <a:cxn ang="0">
                  <a:pos x="4" y="25"/>
                </a:cxn>
                <a:cxn ang="0">
                  <a:pos x="1" y="36"/>
                </a:cxn>
                <a:cxn ang="0">
                  <a:pos x="0" y="46"/>
                </a:cxn>
                <a:cxn ang="0">
                  <a:pos x="1" y="55"/>
                </a:cxn>
                <a:cxn ang="0">
                  <a:pos x="4" y="64"/>
                </a:cxn>
                <a:cxn ang="0">
                  <a:pos x="9" y="71"/>
                </a:cxn>
                <a:cxn ang="0">
                  <a:pos x="15" y="78"/>
                </a:cxn>
                <a:cxn ang="0">
                  <a:pos x="22" y="84"/>
                </a:cxn>
                <a:cxn ang="0">
                  <a:pos x="30" y="90"/>
                </a:cxn>
                <a:cxn ang="0">
                  <a:pos x="39" y="94"/>
                </a:cxn>
                <a:cxn ang="0">
                  <a:pos x="49" y="98"/>
                </a:cxn>
                <a:cxn ang="0">
                  <a:pos x="58" y="101"/>
                </a:cxn>
                <a:cxn ang="0">
                  <a:pos x="68" y="103"/>
                </a:cxn>
                <a:cxn ang="0">
                  <a:pos x="78" y="104"/>
                </a:cxn>
                <a:cxn ang="0">
                  <a:pos x="87" y="104"/>
                </a:cxn>
              </a:cxnLst>
              <a:rect l="0" t="0" r="r" b="b"/>
              <a:pathLst>
                <a:path w="172" h="104">
                  <a:moveTo>
                    <a:pt x="87" y="104"/>
                  </a:moveTo>
                  <a:lnTo>
                    <a:pt x="93" y="104"/>
                  </a:lnTo>
                  <a:lnTo>
                    <a:pt x="98" y="104"/>
                  </a:lnTo>
                  <a:lnTo>
                    <a:pt x="103" y="103"/>
                  </a:lnTo>
                  <a:lnTo>
                    <a:pt x="108" y="102"/>
                  </a:lnTo>
                  <a:lnTo>
                    <a:pt x="114" y="101"/>
                  </a:lnTo>
                  <a:lnTo>
                    <a:pt x="119" y="100"/>
                  </a:lnTo>
                  <a:lnTo>
                    <a:pt x="124" y="99"/>
                  </a:lnTo>
                  <a:lnTo>
                    <a:pt x="129" y="97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42" y="90"/>
                  </a:lnTo>
                  <a:lnTo>
                    <a:pt x="146" y="88"/>
                  </a:lnTo>
                  <a:lnTo>
                    <a:pt x="150" y="85"/>
                  </a:lnTo>
                  <a:lnTo>
                    <a:pt x="154" y="82"/>
                  </a:lnTo>
                  <a:lnTo>
                    <a:pt x="157" y="79"/>
                  </a:lnTo>
                  <a:lnTo>
                    <a:pt x="161" y="76"/>
                  </a:lnTo>
                  <a:lnTo>
                    <a:pt x="163" y="72"/>
                  </a:lnTo>
                  <a:lnTo>
                    <a:pt x="165" y="69"/>
                  </a:lnTo>
                  <a:lnTo>
                    <a:pt x="168" y="65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2" y="52"/>
                  </a:lnTo>
                  <a:lnTo>
                    <a:pt x="172" y="48"/>
                  </a:lnTo>
                  <a:lnTo>
                    <a:pt x="172" y="43"/>
                  </a:lnTo>
                  <a:lnTo>
                    <a:pt x="172" y="38"/>
                  </a:lnTo>
                  <a:lnTo>
                    <a:pt x="171" y="33"/>
                  </a:lnTo>
                  <a:lnTo>
                    <a:pt x="170" y="28"/>
                  </a:lnTo>
                  <a:lnTo>
                    <a:pt x="168" y="23"/>
                  </a:lnTo>
                  <a:lnTo>
                    <a:pt x="166" y="17"/>
                  </a:lnTo>
                  <a:lnTo>
                    <a:pt x="163" y="12"/>
                  </a:lnTo>
                  <a:lnTo>
                    <a:pt x="159" y="6"/>
                  </a:lnTo>
                  <a:lnTo>
                    <a:pt x="155" y="0"/>
                  </a:lnTo>
                  <a:lnTo>
                    <a:pt x="19" y="0"/>
                  </a:lnTo>
                  <a:lnTo>
                    <a:pt x="15" y="7"/>
                  </a:lnTo>
                  <a:lnTo>
                    <a:pt x="10" y="13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2" y="60"/>
                  </a:lnTo>
                  <a:lnTo>
                    <a:pt x="4" y="64"/>
                  </a:lnTo>
                  <a:lnTo>
                    <a:pt x="6" y="68"/>
                  </a:lnTo>
                  <a:lnTo>
                    <a:pt x="9" y="71"/>
                  </a:lnTo>
                  <a:lnTo>
                    <a:pt x="11" y="75"/>
                  </a:lnTo>
                  <a:lnTo>
                    <a:pt x="15" y="78"/>
                  </a:lnTo>
                  <a:lnTo>
                    <a:pt x="18" y="82"/>
                  </a:lnTo>
                  <a:lnTo>
                    <a:pt x="22" y="84"/>
                  </a:lnTo>
                  <a:lnTo>
                    <a:pt x="26" y="87"/>
                  </a:lnTo>
                  <a:lnTo>
                    <a:pt x="30" y="90"/>
                  </a:lnTo>
                  <a:lnTo>
                    <a:pt x="35" y="92"/>
                  </a:lnTo>
                  <a:lnTo>
                    <a:pt x="39" y="94"/>
                  </a:lnTo>
                  <a:lnTo>
                    <a:pt x="44" y="96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8" y="101"/>
                  </a:lnTo>
                  <a:lnTo>
                    <a:pt x="63" y="102"/>
                  </a:lnTo>
                  <a:lnTo>
                    <a:pt x="68" y="103"/>
                  </a:lnTo>
                  <a:lnTo>
                    <a:pt x="73" y="103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7" y="104"/>
                  </a:lnTo>
                </a:path>
              </a:pathLst>
            </a:cu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1603" y="2932"/>
              <a:ext cx="174" cy="370"/>
            </a:xfrm>
            <a:custGeom>
              <a:avLst/>
              <a:gdLst/>
              <a:ahLst/>
              <a:cxnLst>
                <a:cxn ang="0">
                  <a:pos x="77" y="370"/>
                </a:cxn>
                <a:cxn ang="0">
                  <a:pos x="97" y="370"/>
                </a:cxn>
                <a:cxn ang="0">
                  <a:pos x="97" y="116"/>
                </a:cxn>
                <a:cxn ang="0">
                  <a:pos x="174" y="116"/>
                </a:cxn>
                <a:cxn ang="0">
                  <a:pos x="174" y="96"/>
                </a:cxn>
                <a:cxn ang="0">
                  <a:pos x="97" y="96"/>
                </a:cxn>
                <a:cxn ang="0">
                  <a:pos x="97" y="0"/>
                </a:cxn>
                <a:cxn ang="0">
                  <a:pos x="77" y="0"/>
                </a:cxn>
                <a:cxn ang="0">
                  <a:pos x="77" y="96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77" y="116"/>
                </a:cxn>
                <a:cxn ang="0">
                  <a:pos x="77" y="370"/>
                </a:cxn>
              </a:cxnLst>
              <a:rect l="0" t="0" r="r" b="b"/>
              <a:pathLst>
                <a:path w="174" h="370">
                  <a:moveTo>
                    <a:pt x="77" y="370"/>
                  </a:moveTo>
                  <a:lnTo>
                    <a:pt x="97" y="370"/>
                  </a:lnTo>
                  <a:lnTo>
                    <a:pt x="97" y="116"/>
                  </a:lnTo>
                  <a:lnTo>
                    <a:pt x="174" y="116"/>
                  </a:lnTo>
                  <a:lnTo>
                    <a:pt x="174" y="96"/>
                  </a:lnTo>
                  <a:lnTo>
                    <a:pt x="97" y="96"/>
                  </a:lnTo>
                  <a:lnTo>
                    <a:pt x="97" y="0"/>
                  </a:lnTo>
                  <a:lnTo>
                    <a:pt x="77" y="0"/>
                  </a:lnTo>
                  <a:lnTo>
                    <a:pt x="77" y="96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77" y="116"/>
                  </a:lnTo>
                  <a:lnTo>
                    <a:pt x="77" y="370"/>
                  </a:lnTo>
                  <a:close/>
                </a:path>
              </a:pathLst>
            </a:custGeom>
            <a:solidFill>
              <a:srgbClr val="2C1163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1603" y="2932"/>
              <a:ext cx="174" cy="370"/>
            </a:xfrm>
            <a:custGeom>
              <a:avLst/>
              <a:gdLst/>
              <a:ahLst/>
              <a:cxnLst>
                <a:cxn ang="0">
                  <a:pos x="77" y="370"/>
                </a:cxn>
                <a:cxn ang="0">
                  <a:pos x="97" y="370"/>
                </a:cxn>
                <a:cxn ang="0">
                  <a:pos x="97" y="116"/>
                </a:cxn>
                <a:cxn ang="0">
                  <a:pos x="174" y="116"/>
                </a:cxn>
                <a:cxn ang="0">
                  <a:pos x="174" y="96"/>
                </a:cxn>
                <a:cxn ang="0">
                  <a:pos x="97" y="96"/>
                </a:cxn>
                <a:cxn ang="0">
                  <a:pos x="97" y="0"/>
                </a:cxn>
                <a:cxn ang="0">
                  <a:pos x="77" y="0"/>
                </a:cxn>
                <a:cxn ang="0">
                  <a:pos x="77" y="96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77" y="116"/>
                </a:cxn>
                <a:cxn ang="0">
                  <a:pos x="77" y="370"/>
                </a:cxn>
              </a:cxnLst>
              <a:rect l="0" t="0" r="r" b="b"/>
              <a:pathLst>
                <a:path w="174" h="370">
                  <a:moveTo>
                    <a:pt x="77" y="370"/>
                  </a:moveTo>
                  <a:lnTo>
                    <a:pt x="97" y="370"/>
                  </a:lnTo>
                  <a:lnTo>
                    <a:pt x="97" y="116"/>
                  </a:lnTo>
                  <a:lnTo>
                    <a:pt x="174" y="116"/>
                  </a:lnTo>
                  <a:lnTo>
                    <a:pt x="174" y="96"/>
                  </a:lnTo>
                  <a:lnTo>
                    <a:pt x="97" y="96"/>
                  </a:lnTo>
                  <a:lnTo>
                    <a:pt x="97" y="0"/>
                  </a:lnTo>
                  <a:lnTo>
                    <a:pt x="77" y="0"/>
                  </a:lnTo>
                  <a:lnTo>
                    <a:pt x="77" y="96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77" y="116"/>
                  </a:lnTo>
                  <a:lnTo>
                    <a:pt x="77" y="370"/>
                  </a:lnTo>
                  <a:close/>
                </a:path>
              </a:pathLst>
            </a:custGeom>
            <a:noFill/>
            <a:ln w="1" cap="rnd">
              <a:noFill/>
              <a:prstDash val="solid"/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altLang="zh-CN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</a:t>
            </a:r>
            <a:r>
              <a:rPr lang="en-US" altLang="zh-CN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无论你遇何种试炼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软弱疲倦靠祂胸前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31110667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时时看顾 处处看顾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祂必要看顾你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天父必看顾你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1808401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我不知明天将如何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每一天只为主活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我不借明天的阳光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因明天或不晴朗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63602737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我不要为将来忧虑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因我信主的应许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我今天要与主同行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因祂知前面路程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02125702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有许多未来的事情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我现在不能识透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但我知谁掌管明天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我也知谁牵我手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11308889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每一步越走越光明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像攀登黄金阶梯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每重担越挑越轻省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每朵云披上银衣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5505337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在那里阳光常普照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不再有泪流满面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在美丽彩虹的尽头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众山岭与天相连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3891697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有许多未来的事情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我现在不能识透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但我知谁掌管明天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我也知谁牵我手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0111790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48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祷告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endParaRPr kumimoji="0" lang="zh-CN" altLang="en-US" sz="2800" kern="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517961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我不知明天将如何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或遭遇贫苦饥饿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但那位看顾麻雀者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祂必然也看顾我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0401170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130175"/>
            <a:ext cx="8552985" cy="88278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宣召经文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（诗篇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18:2–3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524290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261256" y="1306286"/>
            <a:ext cx="8552985" cy="5466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耶和华是我的岩石，我的山寨，我的救主，我的神，我的磐石，我所投靠的。祂是我的盾牌，是拯救我的角，是我的高台。我要求告当赞美的耶和华；这样我必从仇敌手中被救出来。</a:t>
            </a:r>
          </a:p>
        </p:txBody>
      </p:sp>
      <p:sp>
        <p:nvSpPr>
          <p:cNvPr id="524291" name="Text Box 5"/>
          <p:cNvSpPr txBox="1">
            <a:spLocks noChangeArrowheads="1"/>
          </p:cNvSpPr>
          <p:nvPr/>
        </p:nvSpPr>
        <p:spPr bwMode="auto">
          <a:xfrm>
            <a:off x="1835168" y="6597650"/>
            <a:ext cx="2232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>
              <a:solidFill>
                <a:srgbClr val="FFFF00"/>
              </a:solidFill>
              <a:latin typeface="華康細黑體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858643" y="967237"/>
            <a:ext cx="7783551" cy="45719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449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祂是我旅途的良伴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纵遭遇各样灾害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我救主必与我同在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祂宝血把我遮盖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22960319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有许多未来的事情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我现在不能识透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但我知谁掌管明天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我也知谁牵我手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4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X2</a:t>
            </a:r>
            <a:r>
              <a:rPr lang="zh-CN" altLang="en-US" sz="4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我知谁掌管明天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78424013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57342"/>
            <a:ext cx="8229600" cy="1844675"/>
          </a:xfrm>
        </p:spPr>
        <p:txBody>
          <a:bodyPr wrap="square" numCol="1" anchorCtr="0" compatLnSpc="1"/>
          <a:lstStyle/>
          <a:p>
            <a:r>
              <a:rPr lang="zh-CN" altLang="en-US" sz="5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会众静默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618" y="3230697"/>
            <a:ext cx="5184775" cy="53975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1459" name="Title 1"/>
          <p:cNvSpPr txBox="1">
            <a:spLocks noChangeArrowheads="1"/>
          </p:cNvSpPr>
          <p:nvPr/>
        </p:nvSpPr>
        <p:spPr bwMode="auto">
          <a:xfrm>
            <a:off x="468313" y="2952755"/>
            <a:ext cx="8229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祷告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/>
          <p:cNvSpPr txBox="1">
            <a:spLocks noChangeArrowheads="1"/>
          </p:cNvSpPr>
          <p:nvPr/>
        </p:nvSpPr>
        <p:spPr bwMode="auto">
          <a:xfrm>
            <a:off x="771914" y="2457027"/>
            <a:ext cx="7333488" cy="31711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撒母耳记下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22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：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1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～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24;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     23:1a</a:t>
            </a:r>
          </a:p>
        </p:txBody>
      </p:sp>
      <p:sp>
        <p:nvSpPr>
          <p:cNvPr id="6" name="Picture 2"/>
          <p:cNvSpPr txBox="1">
            <a:spLocks noChangeArrowheads="1"/>
          </p:cNvSpPr>
          <p:nvPr/>
        </p:nvSpPr>
        <p:spPr>
          <a:xfrm>
            <a:off x="179396" y="647703"/>
            <a:ext cx="8518525" cy="105251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uLnTx/>
              <a:uFillTx/>
              <a:latin typeface="標楷體" pitchFamily="65" charset="-120"/>
              <a:ea typeface="標楷體" pitchFamily="65" charset="-120"/>
              <a:cs typeface="標楷體" pitchFamily="65" charset="-120"/>
            </a:endParaRPr>
          </a:p>
        </p:txBody>
      </p:sp>
      <p:sp>
        <p:nvSpPr>
          <p:cNvPr id="532483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981075"/>
            <a:ext cx="82296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zh-TW" altLang="en-US" sz="5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请会</a:t>
            </a:r>
            <a:r>
              <a:rPr lang="zh-CN" altLang="zh-TW" sz="5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众</a:t>
            </a:r>
            <a:r>
              <a:rPr lang="zh-TW" altLang="en-US" sz="5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打开圣经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618" y="2222500"/>
            <a:ext cx="5184775" cy="46038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p:transition spd="med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7" y="1336759"/>
            <a:ext cx="8891146" cy="5317351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耶和华救大卫脱离一切仇敌和扫罗之手的日子，他向耶和华念这诗，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说：耶和华是我的岩石，我的山寨，我的救主，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我的神，我的磐石，我所投靠的。祂是我的盾牌，是拯救我的角，是我的高台，是我的避难所。我的救主啊，祢是救我脱离强暴的。</a:t>
            </a:r>
          </a:p>
          <a:p>
            <a:pPr marL="0" indent="0" algn="l"/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7" y="1336759"/>
            <a:ext cx="8891146" cy="5317351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我要求告当赞美的耶和华，这样，我必从仇敌手中被救出来。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曾有死亡的波浪环绕我，匪类的急流使我惊惧，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阴间的绳索缠绕我，死亡的网罗临到我。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0054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6" y="1190447"/>
            <a:ext cx="9017573" cy="5589494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我在急难中求告耶和华，向我的神呼求。祂从殿中听了我的声音；我的呼求入了祂的耳中。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那时因祂发怒，地就摇撼战抖；天的根基也震动摇撼。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从祂鼻孔冒烟上腾；从祂口中发火焚烧，连炭也着了。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祂又使天下垂，亲自降临；有黑云在祂脚下。</a:t>
            </a:r>
          </a:p>
          <a:p>
            <a:pPr marL="0" indent="0" algn="l"/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790924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7" y="1402320"/>
            <a:ext cx="9017573" cy="5360895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祂坐着基路伯飞行，在风的翅膀上显现。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祂以黑暗和聚集的水、天空的厚云为祂四围的行宫。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因祂面前的光辉炭都着了。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从天上打雷；至高者发出声音。</a:t>
            </a: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526893"/>
      </p:ext>
    </p:extLst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8" y="1402321"/>
            <a:ext cx="8092021" cy="5366470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祂射出箭来，使仇敌四散，发出闪电，使他们扰乱。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耶和华的斥责一发，鼻孔的气一出，海底就出现，大地的根基也显露。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17.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祂从高天伸手抓住我，把我从大水中拉上来。</a:t>
            </a: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972679"/>
      </p:ext>
    </p:extLst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7" y="1402320"/>
            <a:ext cx="8867031" cy="5405500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祂救我脱离我的劲敌和那些恨我的人，因为他们比我强盛。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我遭遇灾难的日子，他们来攻击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我；但耶和华是我的倚靠。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祂又领我到宽阔之处；祂救拔我，因祂喜悦我。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93E20-2FC0-A373-4AD7-C99FED549DB2}"/>
              </a:ext>
            </a:extLst>
          </p:cNvPr>
          <p:cNvSpPr txBox="1"/>
          <p:nvPr/>
        </p:nvSpPr>
        <p:spPr>
          <a:xfrm>
            <a:off x="-3205976" y="-401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6038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Title 3"/>
          <p:cNvSpPr txBox="1">
            <a:spLocks noGrp="1"/>
          </p:cNvSpPr>
          <p:nvPr>
            <p:ph type="title"/>
          </p:nvPr>
        </p:nvSpPr>
        <p:spPr>
          <a:xfrm>
            <a:off x="457200" y="2312670"/>
            <a:ext cx="8229600" cy="3199130"/>
          </a:xfrm>
        </p:spPr>
        <p:txBody>
          <a:bodyPr>
            <a:normAutofit fontScale="90000"/>
          </a:bodyPr>
          <a:lstStyle/>
          <a:p>
            <a:pPr defTabSz="658495" eaLnBrk="1" fontAlgn="auto" hangingPunct="1">
              <a:spcBef>
                <a:spcPts val="0"/>
              </a:spcBef>
              <a:spcAft>
                <a:spcPts val="0"/>
              </a:spcAft>
              <a:defRPr sz="6335">
                <a:ln w="17780" cap="flat">
                  <a:solidFill>
                    <a:srgbClr val="FDFEFE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6576" dist="36576" dir="5400000" rotWithShape="0">
                    <a:srgbClr val="000000">
                      <a:alpha val="33000"/>
                    </a:srgbClr>
                  </a:outerShdw>
                </a:effectLst>
              </a:defRPr>
            </a:pPr>
            <a:r>
              <a:rPr lang="zh-CN" altLang="en-US" sz="7335" b="1" kern="1200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/>
              </a:rPr>
              <a:t>诗 歌 赞 美</a:t>
            </a:r>
            <a:br>
              <a:rPr lang="zh-CN" altLang="en-US" sz="5400" b="1" kern="1200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/>
              </a:rPr>
            </a:br>
            <a:br>
              <a:rPr lang="zh-CN" altLang="en-US" sz="7335" b="1" kern="1200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  <a:sym typeface="標楷體"/>
              </a:rPr>
            </a:br>
            <a:endParaRPr sz="7200" b="1" dirty="0">
              <a:ln w="17780" cap="flat">
                <a:solidFill>
                  <a:srgbClr val="FDFEFE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6576" dist="36576" dir="5400000" rotWithShape="0">
                  <a:srgbClr val="000000">
                    <a:alpha val="33000"/>
                  </a:srgbClr>
                </a:outerShdw>
              </a:effectLst>
              <a:sym typeface="標楷體"/>
            </a:endParaRP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7" y="1402320"/>
            <a:ext cx="8867031" cy="5405500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耶和华按着我的公义报答我，按着我手中的清洁赏赐我。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因为我遵守了耶和华的道，未曾作恶离开我的神。</a:t>
            </a: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93E20-2FC0-A373-4AD7-C99FED549DB2}"/>
              </a:ext>
            </a:extLst>
          </p:cNvPr>
          <p:cNvSpPr txBox="1"/>
          <p:nvPr/>
        </p:nvSpPr>
        <p:spPr>
          <a:xfrm>
            <a:off x="-3205976" y="-401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99339"/>
      </p:ext>
    </p:extLst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7" y="1402320"/>
            <a:ext cx="8867031" cy="5405500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祂的一切典章常在我面前；</a:t>
            </a:r>
            <a:r>
              <a:rPr lang="zh-CN" altLang="en-CA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的律例，我也未曾离弃。</a:t>
            </a:r>
            <a:endParaRPr lang="en-CA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我在祂面前作了完全人；我也保守自己远离我的罪孽。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24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93E20-2FC0-A373-4AD7-C99FED549DB2}"/>
              </a:ext>
            </a:extLst>
          </p:cNvPr>
          <p:cNvSpPr txBox="1"/>
          <p:nvPr/>
        </p:nvSpPr>
        <p:spPr>
          <a:xfrm>
            <a:off x="-3205976" y="-401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69833"/>
      </p:ext>
    </p:extLst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>
            <a:off x="931127" y="1221548"/>
            <a:ext cx="7393258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126427" y="1402320"/>
            <a:ext cx="8867031" cy="5405500"/>
          </a:xfrm>
        </p:spPr>
        <p:txBody>
          <a:bodyPr>
            <a:noAutofit/>
          </a:bodyPr>
          <a:lstStyle/>
          <a:p>
            <a:pPr marL="0" indent="0" algn="l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23:1a.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以下是大衛末了的話。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9284" y="350202"/>
            <a:ext cx="8196905" cy="820675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撒母耳记下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23</a:t>
            </a:r>
            <a:r>
              <a:rPr lang="zh-CN" alt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1a</a:t>
            </a:r>
            <a:endParaRPr lang="zh-CN" altLang="en-US" sz="53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93E20-2FC0-A373-4AD7-C99FED549DB2}"/>
              </a:ext>
            </a:extLst>
          </p:cNvPr>
          <p:cNvSpPr txBox="1"/>
          <p:nvPr/>
        </p:nvSpPr>
        <p:spPr>
          <a:xfrm>
            <a:off x="-3205976" y="-401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6119"/>
      </p:ext>
    </p:extLst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" y="1537899"/>
            <a:ext cx="8915400" cy="1268095"/>
          </a:xfrm>
        </p:spPr>
        <p:txBody>
          <a:bodyPr>
            <a:noAutofit/>
          </a:bodyPr>
          <a:lstStyle/>
          <a:p>
            <a:r>
              <a:rPr kumimoji="1"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苦尽甘来遇见祢（二）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7463" y="2893636"/>
            <a:ext cx="9143365" cy="164640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经文： 撒母耳记下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22: 1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～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24 &amp; 23:1a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    </a:t>
            </a:r>
          </a:p>
          <a:p>
            <a:pPr>
              <a:lnSpc>
                <a:spcPct val="130000"/>
              </a:lnSpc>
              <a:defRPr/>
            </a:pP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  <a:p>
            <a:pPr>
              <a:lnSpc>
                <a:spcPct val="130000"/>
              </a:lnSpc>
              <a:defRPr/>
            </a:pP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98513" y="5443278"/>
            <a:ext cx="4346972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橡城恩典宣道会
</a:t>
            </a:r>
            <a:r>
              <a:rPr kumimoji="1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Oakville Grace Alliance Church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/>
            </a:pPr>
            <a:r>
              <a:rPr kumimoji="1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20</a:t>
            </a:r>
            <a:r>
              <a:rPr kumimoji="1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2</a:t>
            </a:r>
            <a:r>
              <a:rPr kumimoji="1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5</a:t>
            </a:r>
            <a:r>
              <a:rPr kumimoji="1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年</a:t>
            </a:r>
            <a:r>
              <a:rPr lang="en-US" altLang="zh-CN" sz="1500" dirty="0">
                <a:solidFill>
                  <a:prstClr val="black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9</a:t>
            </a:r>
            <a:r>
              <a:rPr kumimoji="1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月</a:t>
            </a:r>
            <a:r>
              <a:rPr kumimoji="1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28</a:t>
            </a:r>
            <a:r>
              <a:rPr kumimoji="1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日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NTINGHEI SC DEMIBOLD" panose="02000000000000000000" pitchFamily="2" charset="-122"/>
                <a:ea typeface="LANTINGHEI SC DEMIBOLD" panose="02000000000000000000" pitchFamily="2" charset="-122"/>
                <a:cs typeface="+mn-cs"/>
              </a:rPr>
              <a:t>
</a:t>
            </a:r>
            <a:endParaRPr kumimoji="0" lang="zh-TW" alt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NTINGHEI SC DEMIBOLD" panose="02000000000000000000" pitchFamily="2" charset="-122"/>
              <a:ea typeface="LANTINGHEI SC DEMIBOLD" panose="02000000000000000000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84590" y="3636809"/>
            <a:ext cx="4346972" cy="18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/>
            </a:pPr>
            <a:endParaRPr kumimoji="0" lang="en-CA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罗中志牧师</a:t>
            </a:r>
            <a:endParaRPr kumimoji="0" lang="zh-CN" altLang="en-C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/>
        </p:nvSpPr>
        <p:spPr>
          <a:xfrm>
            <a:off x="1143000" y="314043"/>
            <a:ext cx="6858000" cy="9696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证</a:t>
            </a:r>
            <a:r>
              <a:rPr kumimoji="0" lang="en-US" altLang="zh-CN" sz="5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 </a:t>
            </a:r>
            <a:r>
              <a:rPr kumimoji="0" lang="zh-CN" altLang="en-US" sz="5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道</a:t>
            </a:r>
            <a:endParaRPr kumimoji="0" sz="6000" b="1" i="0" u="none" strike="noStrike" kern="0" cap="none" spc="0" normalizeH="0" baseline="0" noProof="0" dirty="0">
              <a:ln w="17780" cap="flat">
                <a:solidFill>
                  <a:srgbClr val="FDFEFE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6576" dist="36576" dir="5400000" rotWithShape="0">
                  <a:srgbClr val="000000">
                    <a:alpha val="33000"/>
                  </a:srgbClr>
                </a:outerShdw>
              </a:effectLst>
              <a:uLnTx/>
              <a:uFillTx/>
              <a:latin typeface="標楷體"/>
              <a:ea typeface="標楷體"/>
              <a:cs typeface="標楷體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1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697945" y="2415346"/>
            <a:ext cx="7748110" cy="181547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just" defTabSz="2438338">
              <a:spcBef>
                <a:spcPts val="4500"/>
              </a:spcBef>
              <a:buSzTx/>
              <a:buFont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r>
              <a:rPr dirty="0"/>
              <a:t>21章记载扫罗王犯下背信的罪而导致国家三年饥荒；24章则记载大卫王数点百姓犯罪，导致国家瘟疫降临；两个王都会犯罪，但差别在扫罗王会掩过饰非，大卫王会赶快承认自己所犯的罪，恳求神的赦免与饶恕。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4" name="內容版面配置區 3"/>
          <p:cNvSpPr txBox="1">
            <a:spLocks noGrp="1"/>
          </p:cNvSpPr>
          <p:nvPr>
            <p:ph type="body" idx="1"/>
          </p:nvPr>
        </p:nvSpPr>
        <p:spPr>
          <a:xfrm>
            <a:off x="825897" y="2413940"/>
            <a:ext cx="7534846" cy="30628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just" defTabSz="2438338">
              <a:spcBef>
                <a:spcPts val="4500"/>
              </a:spcBef>
              <a:buSzTx/>
              <a:buFont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r>
              <a:t>22章是大卫作王初期写的诗，23章则记载了大卫末了的话（遗言）。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7" name="內容版面配置區 3"/>
          <p:cNvSpPr txBox="1">
            <a:spLocks noGrp="1"/>
          </p:cNvSpPr>
          <p:nvPr>
            <p:ph type="body" idx="1"/>
          </p:nvPr>
        </p:nvSpPr>
        <p:spPr>
          <a:xfrm>
            <a:off x="647106" y="2232383"/>
            <a:ext cx="7849788" cy="32645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 defTabSz="914162">
              <a:spcBef>
                <a:spcPts val="1688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在神眼中完全人之所以完全有三点原因：</a:t>
            </a:r>
          </a:p>
          <a:p>
            <a:pPr marL="0" indent="0" algn="just" defTabSz="914162">
              <a:spcBef>
                <a:spcPts val="0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第一、完全人倚靠完全的神。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90" name="內容版面配置區 3"/>
          <p:cNvSpPr txBox="1">
            <a:spLocks noGrp="1"/>
          </p:cNvSpPr>
          <p:nvPr>
            <p:ph type="body" idx="1"/>
          </p:nvPr>
        </p:nvSpPr>
        <p:spPr>
          <a:xfrm>
            <a:off x="806664" y="2026752"/>
            <a:ext cx="7375858" cy="315160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 algn="just" defTabSz="914162">
              <a:spcBef>
                <a:spcPts val="1688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其次，完全人对自己是有要求的，他渴望遵行主道，作清洁的人，远离罪孽，纵使一时软弱跌倒，也会在神的管教与恩典中勇敢爬起，认罪悔改，重新回到神的道，并且从起初到末了，从年轻到年老，一生都是如此。</a:t>
            </a:r>
          </a:p>
          <a:p>
            <a:pPr marL="0" indent="0" algn="just" defTabSz="914162">
              <a:spcBef>
                <a:spcPts val="0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第三，当完全人成就一切的时候，他清楚知道这不是靠他自己办到的，他会将荣耀、赞美归给那一位保护他，高举他的神。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93" name="內容版面配置區 3"/>
          <p:cNvSpPr txBox="1">
            <a:spLocks noGrp="1"/>
          </p:cNvSpPr>
          <p:nvPr>
            <p:ph type="body" idx="1"/>
          </p:nvPr>
        </p:nvSpPr>
        <p:spPr>
          <a:xfrm>
            <a:off x="725329" y="2520472"/>
            <a:ext cx="7754026" cy="295629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just" defTabSz="2438338">
              <a:spcBef>
                <a:spcPts val="4500"/>
              </a:spcBef>
              <a:buSzTx/>
              <a:buFontTx/>
              <a:buNone/>
              <a:defRPr sz="6000">
                <a:latin typeface="Kaiti TC Regular"/>
                <a:ea typeface="Kaiti TC Regular"/>
                <a:cs typeface="Kaiti TC Regular"/>
                <a:sym typeface="Kaiti TC Regular"/>
              </a:defRPr>
            </a:lvl1pPr>
          </a:lstStyle>
          <a:p>
            <a:pPr>
              <a:defRPr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>
                <a:latin typeface="Kaiti TC Regular"/>
                <a:ea typeface="Kaiti TC Regular"/>
                <a:cs typeface="Kaiti TC Regular"/>
                <a:sym typeface="Kaiti TC Regular"/>
              </a:rPr>
              <a:t>因为真正完全没有犯罪的王，是应验在基督耶稣这位大君王的身上，这呼应先知撒母所说的：『其实，耶和华你们的神是你们的王（撒母耳记上12:12b）。』也反映了今天在众门徒的心中，基督耶稣是我们的王。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2438338">
              <a:spcBef>
                <a:spcPts val="4500"/>
              </a:spcBef>
              <a:defRPr sz="80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rPr sz="5400" dirty="0" err="1"/>
              <a:t>苦尽甘来遇见祢（二</a:t>
            </a:r>
            <a:r>
              <a:rPr sz="5400" dirty="0"/>
              <a:t>）</a:t>
            </a:r>
          </a:p>
        </p:txBody>
      </p:sp>
      <p:sp>
        <p:nvSpPr>
          <p:cNvPr id="196" name="內容版面配置區 3"/>
          <p:cNvSpPr txBox="1">
            <a:spLocks noGrp="1"/>
          </p:cNvSpPr>
          <p:nvPr>
            <p:ph type="body" idx="1"/>
          </p:nvPr>
        </p:nvSpPr>
        <p:spPr>
          <a:xfrm>
            <a:off x="706825" y="2521248"/>
            <a:ext cx="7730350" cy="277779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 defTabSz="914162">
              <a:spcBef>
                <a:spcPts val="1688"/>
              </a:spcBef>
              <a:buSzTx/>
              <a:buNone/>
              <a:defRPr sz="6000">
                <a:latin typeface="Kaiti TC Regular"/>
                <a:ea typeface="Kaiti TC Regular"/>
                <a:cs typeface="Kaiti TC Regular"/>
                <a:sym typeface="Kaiti TC Regular"/>
              </a:defRPr>
            </a:pPr>
            <a:r>
              <a:t>一、求告主名的就必得救</a:t>
            </a:r>
          </a:p>
          <a:p>
            <a:pPr marL="0" indent="0" algn="ctr" defTabSz="914162">
              <a:spcBef>
                <a:spcPts val="1688"/>
              </a:spcBef>
              <a:buSzTx/>
              <a:buNone/>
              <a:defRPr sz="6000">
                <a:latin typeface="Kaiti TC Regular"/>
                <a:ea typeface="Kaiti TC Regular"/>
                <a:cs typeface="Kaiti TC Regular"/>
                <a:sym typeface="Kaiti TC Regular"/>
              </a:defRPr>
            </a:pPr>
            <a:r>
              <a:t>二、倚靠主的日日与主行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圣羔在宝座上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请听天上歌声悠扬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乐声压倒群响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99" name="內容版面配置區 3"/>
          <p:cNvSpPr txBox="1">
            <a:spLocks noGrp="1"/>
          </p:cNvSpPr>
          <p:nvPr>
            <p:ph type="body" idx="1"/>
          </p:nvPr>
        </p:nvSpPr>
        <p:spPr>
          <a:xfrm>
            <a:off x="727664" y="2313892"/>
            <a:ext cx="7674780" cy="333977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 algn="just" defTabSz="914377">
              <a:spcBef>
                <a:spcPts val="1688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dirty="0"/>
              <a:t>彼得前书5:8『务要谨守，警醒。因为你们的仇敌魔鬼，如同吼叫的狮子，遍地游行，寻找可吞吃的人。你们要用坚固的信心抵挡牠，因为知道你们在世上的众弟兄也是经历这样的</a:t>
            </a:r>
            <a:r>
              <a:rPr dirty="0">
                <a:solidFill>
                  <a:schemeClr val="accent5"/>
                </a:solidFill>
              </a:rPr>
              <a:t>苦难</a:t>
            </a:r>
            <a:r>
              <a:rPr dirty="0"/>
              <a:t>那赐诸般恩典的　</a:t>
            </a:r>
            <a:r>
              <a:rPr dirty="0" err="1"/>
              <a:t>神曾在基督里召你们，得享祂永远的荣耀，等你们</a:t>
            </a:r>
            <a:r>
              <a:rPr dirty="0" err="1">
                <a:solidFill>
                  <a:schemeClr val="accent5"/>
                </a:solidFill>
              </a:rPr>
              <a:t>暂受苦难</a:t>
            </a:r>
            <a:r>
              <a:rPr dirty="0" err="1"/>
              <a:t>之后，必要亲自成全你们，坚固你们，赐力量给你们</a:t>
            </a:r>
            <a:r>
              <a:rPr dirty="0"/>
              <a:t>。』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2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951743" y="2224103"/>
            <a:ext cx="7414787" cy="207021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just" defTabSz="2438338">
              <a:spcBef>
                <a:spcPts val="4500"/>
              </a:spcBef>
              <a:buSzTx/>
              <a:buFontTx/>
              <a:buNone/>
              <a:defRPr sz="6000">
                <a:latin typeface="Kaiti TC Regular"/>
                <a:ea typeface="Kaiti TC Regular"/>
                <a:cs typeface="Kaiti TC Regular"/>
                <a:sym typeface="Kaiti TC Regular"/>
              </a:defRPr>
            </a:lvl1pPr>
          </a:lstStyle>
          <a:p>
            <a:pPr>
              <a:defRPr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>
                <a:latin typeface="Kaiti TC Regular"/>
                <a:ea typeface="Kaiti TC Regular"/>
                <a:cs typeface="Kaiti TC Regular"/>
                <a:sym typeface="Kaiti TC Regular"/>
              </a:rPr>
              <a:t>v5~v6将会成为每一个人生命末了最真实的经历：『死亡的波浪环绕我，匪类（毁灭）的急流使我惊惧。阴间的绳索缠绕我，死亡的网罗临到我。』当大限之日来临，地上再也没有任何地方可以让人躲避死亡。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5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904983" y="2739745"/>
            <a:ext cx="7319042" cy="214448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just" defTabSz="914377">
              <a:spcBef>
                <a:spcPts val="1688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dirty="0">
                <a:uFill>
                  <a:solidFill>
                    <a:srgbClr val="0000EE"/>
                  </a:solidFill>
                </a:uFill>
              </a:rPr>
              <a:t>v7『我在急难中求告耶和华，向我的神呼求。祂从殿中听了我的声音；我的呼求入了祂的耳中。那时</a:t>
            </a:r>
            <a:r>
              <a:rPr dirty="0">
                <a:solidFill>
                  <a:schemeClr val="accent5"/>
                </a:solidFill>
                <a:uFill>
                  <a:solidFill>
                    <a:srgbClr val="0000EE"/>
                  </a:solidFill>
                </a:uFill>
                <a:latin typeface="Kaiti SC Bold"/>
                <a:ea typeface="Kaiti SC Bold"/>
                <a:cs typeface="Kaiti SC Bold"/>
                <a:sym typeface="Kaiti SC Bold"/>
              </a:rPr>
              <a:t>因祂发怒</a:t>
            </a:r>
            <a:r>
              <a:rPr dirty="0">
                <a:uFill>
                  <a:solidFill>
                    <a:srgbClr val="0000EE"/>
                  </a:solidFill>
                </a:uFill>
              </a:rPr>
              <a:t>，地就摇撼战抖...』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08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904982" y="2739745"/>
            <a:ext cx="7437491" cy="224827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just" defTabSz="2438338">
              <a:spcBef>
                <a:spcPts val="4500"/>
              </a:spcBef>
              <a:buSzTx/>
              <a:buFontTx/>
              <a:buNone/>
              <a:defRPr sz="6000">
                <a:uFill>
                  <a:solidFill>
                    <a:srgbClr val="0000EE"/>
                  </a:solidFill>
                </a:uFill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EE"/>
                  </a:solidFill>
                </a:uFill>
              </a:rPr>
              <a:t>在神创造的心意中，人本来是永远活着的，因为人有生命，神是生命的源头，人活着代表关系的联系；而死亡是没有生命的状态，破坏了人与神的关系。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11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904983" y="2739745"/>
            <a:ext cx="7296740" cy="225042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just" defTabSz="914377">
              <a:spcBef>
                <a:spcPts val="1688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dirty="0"/>
              <a:t>v4『我要求告当赞美的耶和华，这样，我</a:t>
            </a:r>
            <a:r>
              <a:rPr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dirty="0">
                <a:solidFill>
                  <a:schemeClr val="accent5"/>
                </a:solidFill>
              </a:rPr>
              <a:t>必</a:t>
            </a:r>
            <a:r>
              <a:rPr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dirty="0"/>
              <a:t>从仇敌手中被救出来。』</a:t>
            </a:r>
            <a:r>
              <a:rPr dirty="0" err="1"/>
              <a:t>大卫一点也没有怀疑，他信神听他发出的求告，他信神必定会施行拯救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14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904983" y="2739745"/>
            <a:ext cx="7034686" cy="221697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 algn="just" defTabSz="914377">
              <a:spcBef>
                <a:spcPts val="1688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dirty="0"/>
              <a:t>罗马书10:13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dirty="0" err="1"/>
              <a:t>因为『凡求告主名的就必得救</a:t>
            </a:r>
            <a:r>
              <a:rPr dirty="0"/>
              <a:t>。』</a:t>
            </a:r>
            <a:r>
              <a:rPr dirty="0" err="1"/>
              <a:t>然而人未曾信他，怎能求他呢</a:t>
            </a:r>
            <a:r>
              <a:rPr dirty="0"/>
              <a:t>？...『</a:t>
            </a:r>
            <a:r>
              <a:rPr dirty="0" err="1"/>
              <a:t>报福音传喜信的人，他们的脚踪何等佳美</a:t>
            </a:r>
            <a:r>
              <a:rPr dirty="0"/>
              <a:t>。』</a:t>
            </a:r>
            <a:r>
              <a:rPr dirty="0" err="1"/>
              <a:t>只是人没有都听从福音，因为以赛亚说</a:t>
            </a:r>
            <a:r>
              <a:rPr dirty="0"/>
              <a:t>：『</a:t>
            </a:r>
            <a:r>
              <a:rPr dirty="0" err="1"/>
              <a:t>主啊！我们所传的有谁信呢</a:t>
            </a:r>
            <a:r>
              <a:rPr dirty="0"/>
              <a:t>？』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17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904983" y="2739745"/>
            <a:ext cx="6783784" cy="241211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just" defTabSz="2438338">
              <a:spcBef>
                <a:spcPts val="4500"/>
              </a:spcBef>
              <a:buSzTx/>
              <a:buFont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r>
              <a:rPr dirty="0"/>
              <a:t>福音是什么？福音就是神透过祂的独生爱子基督耶稣要拯救世人的好消息。福音就是你若口里认耶稣为主，心里信神叫祂死里复活，就必得救；因为人心里相信就可以称义，口里承认就可以得救（罗马书10:9）。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0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904982" y="2739745"/>
            <a:ext cx="7437491" cy="224827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just" defTabSz="2438338">
              <a:spcBef>
                <a:spcPts val="4500"/>
              </a:spcBef>
              <a:buSzTx/>
              <a:buFont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r>
              <a:t>v18～19『他救我脱离我的劲敌和那些恨我的人，因为他们比我强盛。我遭遇灾难的日子，他们来攻击我；但耶和华是我的倚靠。』『劲敌』『恨我的人』原文是单数，是把『死亡』拟人化。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3" name="內容版面配置區 3"/>
          <p:cNvSpPr txBox="1">
            <a:spLocks noGrp="1"/>
          </p:cNvSpPr>
          <p:nvPr>
            <p:ph type="body" idx="1"/>
          </p:nvPr>
        </p:nvSpPr>
        <p:spPr>
          <a:xfrm>
            <a:off x="759284" y="2554507"/>
            <a:ext cx="7336501" cy="245239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33207" indent="-228445" algn="just" defTabSz="914162">
              <a:lnSpc>
                <a:spcPct val="100000"/>
              </a:lnSpc>
              <a:spcBef>
                <a:spcPts val="1688"/>
              </a:spcBef>
              <a:buClr>
                <a:srgbClr val="000000"/>
              </a:buClr>
              <a:buSzPct val="123000"/>
              <a:buFont typeface="Kaiti SC Regular"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dirty="0"/>
              <a:t>箴言3:5-6「要专心仰赖耶和华，不可倚靠自己的聪明，在你一切所行的事上，都要认定他，他必指引你的路。」</a:t>
            </a:r>
          </a:p>
          <a:p>
            <a:pPr marL="233207" indent="-228445" algn="just" defTabSz="914162">
              <a:lnSpc>
                <a:spcPct val="100000"/>
              </a:lnSpc>
              <a:spcBef>
                <a:spcPts val="1688"/>
              </a:spcBef>
              <a:buClr>
                <a:srgbClr val="000000"/>
              </a:buClr>
              <a:buSzPct val="123000"/>
              <a:buFont typeface="Kaiti SC Regular"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rPr dirty="0"/>
              <a:t>提摩太前书6:17『你要嘱咐那些今世富足的人，不要自高，也不要倚靠无定的钱财；只要倚靠那厚赐百物给我们享受的神。』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6" name="內容版面配置區 3"/>
          <p:cNvSpPr txBox="1">
            <a:spLocks noGrp="1"/>
          </p:cNvSpPr>
          <p:nvPr>
            <p:ph type="body" sz="quarter" idx="1"/>
          </p:nvPr>
        </p:nvSpPr>
        <p:spPr>
          <a:xfrm>
            <a:off x="792631" y="3101542"/>
            <a:ext cx="7689739" cy="112219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2437764">
              <a:lnSpc>
                <a:spcPct val="100000"/>
              </a:lnSpc>
              <a:spcBef>
                <a:spcPts val="4500"/>
              </a:spcBef>
              <a:buSzTx/>
              <a:buFont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lvl1pPr>
          </a:lstStyle>
          <a:p>
            <a:r>
              <a:t>倚靠神在基督徒的生活中有什么实际的表现？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我灵速醒同唱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颂主为我受伤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欢呼祂为至大君王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千秋万岁无疆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90375542"/>
      </p:ext>
    </p:extLst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標題 1"/>
          <p:cNvSpPr txBox="1">
            <a:spLocks noGrp="1"/>
          </p:cNvSpPr>
          <p:nvPr>
            <p:ph type="title"/>
          </p:nvPr>
        </p:nvSpPr>
        <p:spPr>
          <a:xfrm>
            <a:off x="628650" y="1146859"/>
            <a:ext cx="7886700" cy="994172"/>
          </a:xfrm>
          <a:prstGeom prst="rect">
            <a:avLst/>
          </a:prstGeom>
        </p:spPr>
        <p:txBody>
          <a:bodyPr/>
          <a:lstStyle/>
          <a:p>
            <a:pPr algn="ctr" defTabSz="507491"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29" name="內容版面配置區 3"/>
          <p:cNvSpPr txBox="1">
            <a:spLocks noGrp="1"/>
          </p:cNvSpPr>
          <p:nvPr>
            <p:ph type="body" sz="half" idx="1"/>
          </p:nvPr>
        </p:nvSpPr>
        <p:spPr>
          <a:xfrm>
            <a:off x="844366" y="2939743"/>
            <a:ext cx="7612906" cy="237862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ctr" defTabSz="914162">
              <a:lnSpc>
                <a:spcPct val="110000"/>
              </a:lnSpc>
              <a:spcBef>
                <a:spcPts val="0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一、倚靠神会表现在顺服上。</a:t>
            </a:r>
          </a:p>
          <a:p>
            <a:pPr marL="0" indent="0" algn="ctr" defTabSz="914162">
              <a:lnSpc>
                <a:spcPct val="110000"/>
              </a:lnSpc>
              <a:spcBef>
                <a:spcPts val="0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二、倚靠神会表现在等候上。</a:t>
            </a:r>
          </a:p>
          <a:p>
            <a:pPr marL="0" indent="0" algn="ctr" defTabSz="914162">
              <a:lnSpc>
                <a:spcPct val="110000"/>
              </a:lnSpc>
              <a:spcBef>
                <a:spcPts val="0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三、倚靠神会表现在知足上。</a:t>
            </a:r>
          </a:p>
          <a:p>
            <a:pPr marL="0" indent="0" algn="ctr" defTabSz="914162">
              <a:lnSpc>
                <a:spcPct val="110000"/>
              </a:lnSpc>
              <a:spcBef>
                <a:spcPts val="0"/>
              </a:spcBef>
              <a:buSzTx/>
              <a:buNone/>
              <a:defRPr sz="60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四、倚靠神会凭着信心行事。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2300531" y="923719"/>
            <a:ext cx="4736465" cy="76200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`	</a:t>
            </a:r>
            <a:endParaRPr kumimoji="1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3505" name="Picture 2"/>
          <p:cNvSpPr txBox="1">
            <a:spLocks noChangeArrowheads="1"/>
          </p:cNvSpPr>
          <p:nvPr/>
        </p:nvSpPr>
        <p:spPr bwMode="auto">
          <a:xfrm>
            <a:off x="641565" y="999919"/>
            <a:ext cx="8017357" cy="50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indent="0" algn="l"/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我要求告当赞美的耶和华，这样，我必从仇敌手中被救出来。</a:t>
            </a:r>
          </a:p>
          <a:p>
            <a:pPr marL="0" indent="0" algn="l"/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kumimoji="0" lang="zh-CN" altLang="en-US" sz="4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+mn-ea"/>
              </a:rPr>
              <a:t>            </a:t>
            </a:r>
            <a:r>
              <a:rPr kumimoji="0" lang="zh-CN" altLang="en-US" sz="4400" b="1" dirty="0">
                <a:solidFill>
                  <a:srgbClr val="000000"/>
                </a:solidFill>
                <a:latin typeface="標楷體" pitchFamily="65" charset="-120"/>
                <a:ea typeface="宋体" panose="02010600030101010101" pitchFamily="2" charset="-122"/>
                <a:cs typeface="Arial" panose="020B0604020202020204"/>
                <a:sym typeface="+mn-ea"/>
              </a:rPr>
              <a:t>撒母耳记下</a:t>
            </a:r>
            <a:r>
              <a:rPr kumimoji="0" lang="en-US" altLang="zh-CN" sz="4400" b="1" dirty="0">
                <a:solidFill>
                  <a:srgbClr val="000000"/>
                </a:solidFill>
                <a:latin typeface="標楷體" pitchFamily="65" charset="-120"/>
                <a:ea typeface="宋体" panose="02010600030101010101" pitchFamily="2" charset="-122"/>
                <a:cs typeface="Arial" panose="020B0604020202020204"/>
                <a:sym typeface="+mn-ea"/>
              </a:rPr>
              <a:t>22</a:t>
            </a:r>
            <a:r>
              <a:rPr kumimoji="0" lang="zh-CN" altLang="en-US" sz="4400" b="1" dirty="0">
                <a:solidFill>
                  <a:srgbClr val="000000"/>
                </a:solidFill>
                <a:latin typeface="標楷體" pitchFamily="65" charset="-120"/>
                <a:ea typeface="宋体" panose="02010600030101010101" pitchFamily="2" charset="-122"/>
                <a:cs typeface="Arial" panose="020B0604020202020204"/>
                <a:sym typeface="+mn-ea"/>
              </a:rPr>
              <a:t>：</a:t>
            </a:r>
            <a:r>
              <a:rPr kumimoji="0" lang="en-US" altLang="zh-CN" sz="4400" b="1" dirty="0">
                <a:solidFill>
                  <a:srgbClr val="000000"/>
                </a:solidFill>
                <a:latin typeface="標楷體" pitchFamily="65" charset="-120"/>
                <a:ea typeface="宋体" panose="02010600030101010101" pitchFamily="2" charset="-122"/>
                <a:cs typeface="Arial" panose="020B0604020202020204"/>
                <a:sym typeface="+mn-ea"/>
              </a:rPr>
              <a:t>4</a:t>
            </a:r>
            <a:endParaRPr kumimoji="0" lang="en-US" altLang="zh-CN" sz="4400" dirty="0">
              <a:solidFill>
                <a:srgbClr val="000000"/>
              </a:solidFill>
              <a:latin typeface="標楷體" pitchFamily="65" charset="-120"/>
              <a:ea typeface="宋体" panose="02010600030101010101" pitchFamily="2" charset="-122"/>
              <a:cs typeface="Arial" panose="020B0604020202020204"/>
              <a:sym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890B74-B7BD-C58F-5607-73988EA9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268" y="25400"/>
            <a:ext cx="5634990" cy="104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buNone/>
              <a:defRPr/>
            </a:pPr>
            <a:r>
              <a:rPr lang="zh-TW" altLang="en-US" sz="54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本周背诵经文</a:t>
            </a:r>
            <a:endParaRPr lang="en-US" sz="5400" dirty="0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Rectangle 2"/>
          <p:cNvSpPr txBox="1">
            <a:spLocks noGrp="1"/>
          </p:cNvSpPr>
          <p:nvPr>
            <p:ph type="title"/>
          </p:nvPr>
        </p:nvSpPr>
        <p:spPr>
          <a:xfrm>
            <a:off x="457835" y="0"/>
            <a:ext cx="8229600" cy="10623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ln w="17780" cap="flat">
                  <a:solidFill>
                    <a:srgbClr val="FFFFFF"/>
                  </a:solidFill>
                  <a:prstDash val="solid"/>
                  <a:miter lim="800000"/>
                </a:ln>
                <a:latin typeface="DFKai-SB" panose="03000509000000000000" pitchFamily="65" charset="-120"/>
                <a:ea typeface="DFKai-SB" panose="03000509000000000000" pitchFamily="65" charset="-120"/>
                <a:cs typeface="DFKai-SB" panose="03000509000000000000" pitchFamily="65" charset="-120"/>
                <a:sym typeface="DFKai-SB" panose="03000509000000000000" pitchFamily="65" charset="-120"/>
              </a:defRPr>
            </a:lvl1pPr>
          </a:lstStyle>
          <a:p>
            <a:r>
              <a:rPr lang="zh-CN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奉 献</a:t>
            </a:r>
          </a:p>
        </p:txBody>
      </p:sp>
      <p:sp>
        <p:nvSpPr>
          <p:cNvPr id="1949" name="Rectangle 3"/>
          <p:cNvSpPr txBox="1">
            <a:spLocks noGrp="1"/>
          </p:cNvSpPr>
          <p:nvPr>
            <p:ph type="body" idx="4294967295"/>
          </p:nvPr>
        </p:nvSpPr>
        <p:spPr>
          <a:xfrm>
            <a:off x="242570" y="946150"/>
            <a:ext cx="8901430" cy="59118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SzTx/>
              <a:buNone/>
              <a:tabLst>
                <a:tab pos="850900" algn="l"/>
              </a:tabLst>
              <a:defRPr sz="4000" b="1">
                <a:latin typeface="DFKai-SB" panose="03000509000000000000" pitchFamily="65" charset="-120"/>
                <a:ea typeface="DFKai-SB" panose="03000509000000000000" pitchFamily="65" charset="-120"/>
                <a:cs typeface="DFKai-SB" panose="03000509000000000000" pitchFamily="65" charset="-120"/>
                <a:sym typeface="DFKai-SB" panose="03000509000000000000" pitchFamily="65" charset="-120"/>
              </a:defRPr>
            </a:pPr>
            <a:r>
              <a:rPr lang="zh-CN" altLang="en-US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玛拉基书</a:t>
            </a:r>
            <a:r>
              <a:rPr lang="zh-CN" altLang="en-US" sz="4400" kern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3:10</a:t>
            </a:r>
          </a:p>
          <a:p>
            <a:pPr marL="0" indent="0" algn="l">
              <a:lnSpc>
                <a:spcPct val="130000"/>
              </a:lnSpc>
              <a:buSzTx/>
              <a:buNone/>
              <a:tabLst>
                <a:tab pos="850900" algn="l"/>
              </a:tabLst>
              <a:defRPr b="1">
                <a:latin typeface="DFKai-SB" panose="03000509000000000000" pitchFamily="65" charset="-120"/>
                <a:ea typeface="DFKai-SB" panose="03000509000000000000" pitchFamily="65" charset="-120"/>
                <a:cs typeface="DFKai-SB" panose="03000509000000000000" pitchFamily="65" charset="-120"/>
                <a:sym typeface="DFKai-SB" panose="03000509000000000000" pitchFamily="65" charset="-120"/>
              </a:defRPr>
            </a:pPr>
            <a:r>
              <a:rPr sz="4400" b="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万军之 </a:t>
            </a:r>
            <a:r>
              <a:rPr sz="4400" b="0" kern="0" dirty="0" err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耶和华说：你们要将当纳的十分之一全然送入仓库，使我家有粮，以此试试我，是否为你们敞开天上的窗户，倾福与你们甚至无处可容</a:t>
            </a:r>
            <a:r>
              <a:rPr sz="4400" b="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950" name="Rectangle 4"/>
          <p:cNvSpPr/>
          <p:nvPr/>
        </p:nvSpPr>
        <p:spPr>
          <a:xfrm rot="10800000" flipH="1">
            <a:off x="828402" y="900384"/>
            <a:ext cx="7488833" cy="45720"/>
          </a:xfrm>
          <a:prstGeom prst="rect">
            <a:avLst/>
          </a:prstGeom>
          <a:solidFill>
            <a:srgbClr val="41181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"/>
          <p:cNvSpPr>
            <a:spLocks noChangeArrowheads="1"/>
          </p:cNvSpPr>
          <p:nvPr/>
        </p:nvSpPr>
        <p:spPr bwMode="auto">
          <a:xfrm rot="10800000" flipH="1" flipV="1">
            <a:off x="1013791" y="1142365"/>
            <a:ext cx="6718852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7362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8650" y="350203"/>
            <a:ext cx="7886700" cy="792162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都归耶稣</a:t>
            </a:r>
            <a:r>
              <a:rPr lang="zh-CN" altLang="en-US" sz="310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（1/2）</a:t>
            </a:r>
            <a:endParaRPr lang="zh-CN" altLang="en-US" sz="3100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Helvetica Neue" panose="02000503000000020004" charset="0"/>
            </a:endParaRPr>
          </a:p>
        </p:txBody>
      </p:sp>
      <p:sp>
        <p:nvSpPr>
          <p:cNvPr id="499715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0180" y="1326995"/>
            <a:ext cx="9093820" cy="5477030"/>
          </a:xfrm>
        </p:spPr>
        <p:txBody>
          <a:bodyPr>
            <a:noAutofit/>
          </a:bodyPr>
          <a:lstStyle/>
          <a:p>
            <a:pPr defTabSz="913130" eaLnBrk="1" hangingPunct="1">
              <a:lnSpc>
                <a:spcPct val="150000"/>
              </a:lnSpc>
              <a:defRPr/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都归耶稣 </a:t>
            </a:r>
            <a:r>
              <a:rPr lang="en-US" altLang="zh-CN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都归耶稣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3130" eaLnBrk="1" hangingPunct="1">
              <a:lnSpc>
                <a:spcPct val="150000"/>
              </a:lnSpc>
              <a:defRPr/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我愿全身都归主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3130" eaLnBrk="1" hangingPunct="1">
              <a:lnSpc>
                <a:spcPct val="150000"/>
              </a:lnSpc>
              <a:defRPr/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愿我言语  行为  意念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3130" eaLnBrk="1" hangingPunct="1">
              <a:lnSpc>
                <a:spcPct val="150000"/>
              </a:lnSpc>
              <a:defRPr/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终生岁月都归主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3130" eaLnBrk="1" hangingPunct="1">
              <a:lnSpc>
                <a:spcPct val="120000"/>
              </a:lnSpc>
              <a:defRPr/>
            </a:pP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89210" y="1274446"/>
            <a:ext cx="8971156" cy="5527798"/>
          </a:xfrm>
        </p:spPr>
        <p:txBody>
          <a:bodyPr>
            <a:noAutofit/>
          </a:bodyPr>
          <a:lstStyle/>
          <a:p>
            <a:pPr defTabSz="913130" eaLnBrk="1" hangingPunct="1">
              <a:lnSpc>
                <a:spcPct val="150000"/>
              </a:lnSpc>
              <a:defRPr/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都归耶稣</a:t>
            </a:r>
            <a:r>
              <a:rPr lang="en-US" altLang="zh-CN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都归耶稣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3130" eaLnBrk="1" hangingPunct="1">
              <a:lnSpc>
                <a:spcPct val="150000"/>
              </a:lnSpc>
              <a:defRPr/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都归耶稣我救主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3130" eaLnBrk="1" hangingPunct="1">
              <a:lnSpc>
                <a:spcPct val="150000"/>
              </a:lnSpc>
              <a:defRPr/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都归耶稣</a:t>
            </a:r>
            <a:r>
              <a:rPr lang="en-US" altLang="zh-CN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都归耶稣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3130" eaLnBrk="1" hangingPunct="1">
              <a:lnSpc>
                <a:spcPct val="150000"/>
              </a:lnSpc>
              <a:defRPr/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都归耶稣我救主</a:t>
            </a:r>
            <a:endParaRPr lang="en-US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 rot="10800000" flipH="1">
            <a:off x="1212574" y="1139673"/>
            <a:ext cx="6718851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628650" y="350203"/>
            <a:ext cx="7886700" cy="792162"/>
          </a:xfrm>
        </p:spPr>
        <p:txBody>
          <a:bodyPr>
            <a:normAutofit fontScale="90000"/>
          </a:bodyPr>
          <a:lstStyle/>
          <a:p>
            <a:pPr defTabSz="424180"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都归耶稣</a:t>
            </a:r>
            <a:r>
              <a:rPr lang="zh-CN" altLang="en-US" sz="3100" b="1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10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2/2</a:t>
            </a:r>
            <a:r>
              <a:rPr lang="zh-CN" altLang="en-US" sz="310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3100" b="1" dirty="0">
              <a:solidFill>
                <a:schemeClr val="accent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Helvetica Neue" panose="0200050300000002000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Rectangle 2"/>
          <p:cNvSpPr txBox="1">
            <a:spLocks noGrp="1"/>
          </p:cNvSpPr>
          <p:nvPr>
            <p:ph type="title"/>
          </p:nvPr>
        </p:nvSpPr>
        <p:spPr>
          <a:xfrm>
            <a:off x="457383" y="782739"/>
            <a:ext cx="8229601" cy="1080121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5400" b="1">
                <a:ln w="17780" cap="flat">
                  <a:solidFill>
                    <a:srgbClr val="FFFFFF"/>
                  </a:solidFill>
                  <a:prstDash val="solid"/>
                  <a:miter lim="800000"/>
                </a:ln>
                <a:latin typeface="DFKai-SB" panose="03000509000000000000" pitchFamily="65" charset="-120"/>
                <a:ea typeface="DFKai-SB" panose="03000509000000000000" pitchFamily="65" charset="-120"/>
                <a:cs typeface="DFKai-SB" panose="03000509000000000000" pitchFamily="65" charset="-120"/>
                <a:sym typeface="DFKai-SB" panose="03000509000000000000" pitchFamily="65" charset="-120"/>
              </a:defRPr>
            </a:pPr>
            <a:r>
              <a:rPr lang="zh-CN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DFKai-SB" panose="03000509000000000000" pitchFamily="65" charset="-120"/>
              </a:rPr>
              <a:t>为奉献祷告</a:t>
            </a:r>
          </a:p>
        </p:txBody>
      </p:sp>
      <p:sp>
        <p:nvSpPr>
          <p:cNvPr id="1953" name="Rectangle 4"/>
          <p:cNvSpPr/>
          <p:nvPr/>
        </p:nvSpPr>
        <p:spPr>
          <a:xfrm flipV="1">
            <a:off x="1656083" y="1863091"/>
            <a:ext cx="5832475" cy="53975"/>
          </a:xfrm>
          <a:prstGeom prst="rect">
            <a:avLst/>
          </a:prstGeom>
          <a:solidFill>
            <a:srgbClr val="411817"/>
          </a:solidFill>
          <a:ln w="12700">
            <a:miter lim="400000"/>
          </a:ln>
        </p:spPr>
        <p:txBody>
          <a:bodyPr lIns="45719" rIns="45719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umimoji="0" kern="0">
              <a:solidFill>
                <a:srgbClr val="FFFFFF"/>
              </a:solidFill>
              <a:latin typeface="Calibri" panose="020F0502020204030204"/>
              <a:sym typeface="Calibri" panose="020F0502020204030204"/>
            </a:endParaRPr>
          </a:p>
        </p:txBody>
      </p:sp>
      <p:pic>
        <p:nvPicPr>
          <p:cNvPr id="542723" name="Picture 1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19" y="2380306"/>
            <a:ext cx="3205162" cy="35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5" name="Rectangle 1"/>
          <p:cNvSpPr>
            <a:spLocks noChangeArrowheads="1"/>
          </p:cNvSpPr>
          <p:nvPr/>
        </p:nvSpPr>
        <p:spPr bwMode="auto">
          <a:xfrm>
            <a:off x="334645" y="1178560"/>
            <a:ext cx="880935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 defTabSz="913130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l" eaLnBrk="1" hangingPunct="1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1.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欢迎第一次来到教会的新朋友，愿主赐福您们。</a:t>
            </a:r>
            <a:r>
              <a:rPr lang="zh-CN" altLang="en-CA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会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后也请留步享用爱宴，关顾部会有专人为您介紹教会。</a:t>
            </a:r>
          </a:p>
          <a:p>
            <a:pPr algn="l" eaLnBrk="1" hangingPunct="1">
              <a:buFontTx/>
              <a:buNone/>
            </a:pPr>
            <a:r>
              <a:rPr lang="en-US" altLang="zh-CN" sz="4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CA" altLang="zh-CN" sz="4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eaLnBrk="1" hangingPunct="1">
              <a:buFontTx/>
              <a:buNone/>
            </a:pPr>
            <a:endParaRPr lang="en-CA" altLang="zh-CN" sz="4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6215"/>
            <a:ext cx="8229600" cy="7264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家事报告</a:t>
            </a:r>
          </a:p>
        </p:txBody>
      </p:sp>
      <p:sp>
        <p:nvSpPr>
          <p:cNvPr id="1953" name="Rectangle 4"/>
          <p:cNvSpPr/>
          <p:nvPr/>
        </p:nvSpPr>
        <p:spPr>
          <a:xfrm flipV="1">
            <a:off x="1656083" y="1054736"/>
            <a:ext cx="5832475" cy="53975"/>
          </a:xfrm>
          <a:prstGeom prst="rect">
            <a:avLst/>
          </a:prstGeom>
          <a:solidFill>
            <a:srgbClr val="411817"/>
          </a:solidFill>
          <a:ln w="12700">
            <a:miter lim="400000"/>
          </a:ln>
        </p:spPr>
        <p:txBody>
          <a:bodyPr lIns="45719" rIns="45719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umimoji="0" kern="0">
              <a:solidFill>
                <a:srgbClr val="FFFFFF"/>
              </a:solidFill>
              <a:latin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5" name="Rectangle 1"/>
          <p:cNvSpPr>
            <a:spLocks noChangeArrowheads="1"/>
          </p:cNvSpPr>
          <p:nvPr/>
        </p:nvSpPr>
        <p:spPr bwMode="auto">
          <a:xfrm>
            <a:off x="334645" y="1178560"/>
            <a:ext cx="8809355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 defTabSz="913130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l" eaLnBrk="1" hangingPunct="1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2.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鼓励弟兄姐妹们崇拜后留步享受爱宴，彼此交通，互相代祷。</a:t>
            </a:r>
            <a:endParaRPr lang="en-CA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標楷體" pitchFamily="65" charset="-120"/>
            </a:endParaRPr>
          </a:p>
          <a:p>
            <a:pPr algn="l" eaLnBrk="1" hangingPunct="1">
              <a:buNone/>
            </a:pPr>
            <a:endParaRPr lang="en-CA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標楷體" pitchFamily="65" charset="-120"/>
            </a:endParaRPr>
          </a:p>
          <a:p>
            <a:pPr algn="l" eaLnBrk="1" hangingPunct="1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3.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教会计划开办司琴培训班，邀请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Mae Chiang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担任老师，上课时间在每周日晚上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7:00~9:00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，为期</a:t>
            </a:r>
            <a:r>
              <a:rPr lang="zh-CN" altLang="en-CA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半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年，欢迎有心参与主日司琴事奉的弟兄姐妹参加，报名请洽于坤弟兄。</a:t>
            </a:r>
            <a:endParaRPr lang="en-CA" altLang="zh-CN" sz="4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eaLnBrk="1" hangingPunct="1">
              <a:buFontTx/>
              <a:buNone/>
            </a:pPr>
            <a:endParaRPr lang="en-CA" altLang="zh-CN" sz="4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6215"/>
            <a:ext cx="8229600" cy="7264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家事报告</a:t>
            </a:r>
          </a:p>
        </p:txBody>
      </p:sp>
      <p:sp>
        <p:nvSpPr>
          <p:cNvPr id="1953" name="Rectangle 4"/>
          <p:cNvSpPr/>
          <p:nvPr/>
        </p:nvSpPr>
        <p:spPr>
          <a:xfrm flipV="1">
            <a:off x="1656083" y="1054736"/>
            <a:ext cx="5832475" cy="53975"/>
          </a:xfrm>
          <a:prstGeom prst="rect">
            <a:avLst/>
          </a:prstGeom>
          <a:solidFill>
            <a:srgbClr val="411817"/>
          </a:solidFill>
          <a:ln w="12700">
            <a:miter lim="400000"/>
          </a:ln>
        </p:spPr>
        <p:txBody>
          <a:bodyPr lIns="45719" rIns="45719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umimoji="0" kern="0">
              <a:solidFill>
                <a:srgbClr val="FFFFFF"/>
              </a:solidFill>
              <a:latin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980514"/>
      </p:ext>
    </p:extLst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5" name="Rectangle 1"/>
          <p:cNvSpPr>
            <a:spLocks noChangeArrowheads="1"/>
          </p:cNvSpPr>
          <p:nvPr/>
        </p:nvSpPr>
        <p:spPr bwMode="auto">
          <a:xfrm>
            <a:off x="334645" y="1178560"/>
            <a:ext cx="880935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 defTabSz="913130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l" eaLnBrk="1" hangingPunct="1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4.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教会场地寻租：随着教会发展，我们有寻找新的聚会场地的需求。欢迎教会中有地产经验或对场地拓展有负担的弟兄姐妹，一同参与教会新场地的拓展。有意者请联系带领同工白光种弟兄报名。</a:t>
            </a:r>
          </a:p>
          <a:p>
            <a:pPr algn="l" eaLnBrk="1" hangingPunct="1">
              <a:buNone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標楷體" pitchFamily="65" charset="-120"/>
            </a:endParaRPr>
          </a:p>
          <a:p>
            <a:pPr algn="l" eaLnBrk="1" hangingPunct="1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5. 10/31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晚上（世俗的万圣节）教会举办「童来发光」欢乐夜，欢迎父母为自己的孩子预留时间参加。</a:t>
            </a:r>
            <a:endParaRPr lang="en-CA" altLang="zh-CN" sz="4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6215"/>
            <a:ext cx="8229600" cy="7264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家事报告</a:t>
            </a:r>
          </a:p>
        </p:txBody>
      </p:sp>
      <p:sp>
        <p:nvSpPr>
          <p:cNvPr id="1953" name="Rectangle 4"/>
          <p:cNvSpPr/>
          <p:nvPr/>
        </p:nvSpPr>
        <p:spPr>
          <a:xfrm flipV="1">
            <a:off x="1656083" y="1054736"/>
            <a:ext cx="5832475" cy="53975"/>
          </a:xfrm>
          <a:prstGeom prst="rect">
            <a:avLst/>
          </a:prstGeom>
          <a:solidFill>
            <a:srgbClr val="411817"/>
          </a:solidFill>
          <a:ln w="12700">
            <a:miter lim="400000"/>
          </a:ln>
        </p:spPr>
        <p:txBody>
          <a:bodyPr lIns="45719" rIns="45719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umimoji="0" kern="0">
              <a:solidFill>
                <a:srgbClr val="FFFFFF"/>
              </a:solidFill>
              <a:latin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7010995"/>
      </p:ext>
    </p:extLst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5" name="Rectangle 1"/>
          <p:cNvSpPr>
            <a:spLocks noChangeArrowheads="1"/>
          </p:cNvSpPr>
          <p:nvPr/>
        </p:nvSpPr>
        <p:spPr bwMode="auto">
          <a:xfrm>
            <a:off x="334645" y="1178560"/>
            <a:ext cx="880935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 defTabSz="913130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l" eaLnBrk="1" hangingPunct="1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6.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 罗中志牧师于今天晚上搭机返回台湾参加岳父的丧礼，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10/8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返回多伦多。求神赐下安慰与师母的亲族同在。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 </a:t>
            </a:r>
            <a:endParaRPr lang="en-CA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標楷體" pitchFamily="65" charset="-120"/>
            </a:endParaRPr>
          </a:p>
          <a:p>
            <a:pPr algn="l" eaLnBrk="1" hangingPunct="1">
              <a:buNone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標楷體" pitchFamily="65" charset="-120"/>
            </a:endParaRPr>
          </a:p>
          <a:p>
            <a:pPr algn="l" eaLnBrk="1" hangingPunct="1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7.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鼓励弟兄姐妹参加每周四晚上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7:45~9:00</a:t>
            </a:r>
            <a:r>
              <a:rPr lang="en-CA" altLang="zh-CN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i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-Pray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线上祷告会，恒切地为国家、教会事工、眾肢体的需要代祷。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6215"/>
            <a:ext cx="8229600" cy="7264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家事报告</a:t>
            </a:r>
          </a:p>
        </p:txBody>
      </p:sp>
      <p:sp>
        <p:nvSpPr>
          <p:cNvPr id="1953" name="Rectangle 4"/>
          <p:cNvSpPr/>
          <p:nvPr/>
        </p:nvSpPr>
        <p:spPr>
          <a:xfrm flipV="1">
            <a:off x="1656083" y="1054736"/>
            <a:ext cx="5832475" cy="53975"/>
          </a:xfrm>
          <a:prstGeom prst="rect">
            <a:avLst/>
          </a:prstGeom>
          <a:solidFill>
            <a:srgbClr val="411817"/>
          </a:solidFill>
          <a:ln w="12700">
            <a:miter lim="400000"/>
          </a:ln>
        </p:spPr>
        <p:txBody>
          <a:bodyPr lIns="45719" rIns="45719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umimoji="0" kern="0">
              <a:solidFill>
                <a:srgbClr val="FFFFFF"/>
              </a:solidFill>
              <a:latin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5618601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祂是仁爱之王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祂手祂足肋旁受伤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今仍显明天上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78632363"/>
      </p:ext>
    </p:extLst>
  </p:cSld>
  <p:clrMapOvr>
    <a:masterClrMapping/>
  </p:clrMapOvr>
  <p:transition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5" name="Rectangle 1"/>
          <p:cNvSpPr>
            <a:spLocks noChangeArrowheads="1"/>
          </p:cNvSpPr>
          <p:nvPr/>
        </p:nvSpPr>
        <p:spPr bwMode="auto">
          <a:xfrm>
            <a:off x="334645" y="1178560"/>
            <a:ext cx="880935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 defTabSz="91313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 defTabSz="913130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 defTabSz="913130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l" eaLnBrk="1" hangingPunct="1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8.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除了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e-transfer</a:t>
            </a:r>
            <a:r>
              <a:rPr lang="zh-CN" altLang="en-CA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主日现场于招待桌上亦增设奉献箱，弟兄姐妹可填妥奉献单据与奉献一起放入信封中投入箱内，支票奉献需写教会全名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Oakville Grace Alliance Church</a:t>
            </a:r>
            <a:r>
              <a:rPr lang="zh-CN" altLang="en-CA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不能写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OGAC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缩写，因为没有注册缩写，银行不接受。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e-transfer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专用帐户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oakcac2020@gmail.com</a:t>
            </a:r>
            <a:r>
              <a:rPr lang="zh-CN" altLang="en-CA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转账时请注明收款人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: </a:t>
            </a:r>
            <a:r>
              <a:rPr lang="en-CA" altLang="zh-CN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oakcac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密码问题请填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: 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what’s security number</a:t>
            </a:r>
            <a:r>
              <a:rPr lang="zh-CN" altLang="en-CA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？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统一使用密码</a:t>
            </a:r>
            <a:r>
              <a:rPr lang="en-CA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oak777</a:t>
            </a:r>
            <a:r>
              <a:rPr lang="zh-CN" altLang="en-CA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標楷體" pitchFamily="65" charset="-120"/>
              </a:rPr>
              <a:t>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標楷體" pitchFamily="65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6215"/>
            <a:ext cx="8229600" cy="7264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家事报告</a:t>
            </a:r>
          </a:p>
        </p:txBody>
      </p:sp>
      <p:sp>
        <p:nvSpPr>
          <p:cNvPr id="1953" name="Rectangle 4"/>
          <p:cNvSpPr/>
          <p:nvPr/>
        </p:nvSpPr>
        <p:spPr>
          <a:xfrm flipV="1">
            <a:off x="1656083" y="1054736"/>
            <a:ext cx="5832475" cy="53975"/>
          </a:xfrm>
          <a:prstGeom prst="rect">
            <a:avLst/>
          </a:prstGeom>
          <a:solidFill>
            <a:srgbClr val="411817"/>
          </a:solidFill>
          <a:ln w="12700">
            <a:miter lim="400000"/>
          </a:ln>
        </p:spPr>
        <p:txBody>
          <a:bodyPr lIns="45719" rIns="45719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umimoji="0" kern="0">
              <a:solidFill>
                <a:srgbClr val="FFFFFF"/>
              </a:solidFill>
              <a:latin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5829371"/>
      </p:ext>
    </p:extLst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384" y="487720"/>
            <a:ext cx="8229600" cy="836712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欢迎新朋友</a:t>
            </a:r>
          </a:p>
        </p:txBody>
      </p:sp>
      <p:pic>
        <p:nvPicPr>
          <p:cNvPr id="546818" name="Picture 8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542554"/>
            <a:ext cx="370332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頁尾版面配置區 4"/>
          <p:cNvSpPr txBox="1"/>
          <p:nvPr/>
        </p:nvSpPr>
        <p:spPr>
          <a:xfrm>
            <a:off x="1692910" y="5518150"/>
            <a:ext cx="5657215" cy="899795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zh-CN" altLang="en-US" sz="4800" b="1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橡城恩典宣道会</a:t>
            </a:r>
          </a:p>
        </p:txBody>
      </p:sp>
      <p:sp>
        <p:nvSpPr>
          <p:cNvPr id="1953" name="Rectangle 4"/>
          <p:cNvSpPr/>
          <p:nvPr/>
        </p:nvSpPr>
        <p:spPr>
          <a:xfrm flipV="1">
            <a:off x="1605283" y="1366521"/>
            <a:ext cx="5832475" cy="53975"/>
          </a:xfrm>
          <a:prstGeom prst="rect">
            <a:avLst/>
          </a:prstGeom>
          <a:solidFill>
            <a:srgbClr val="411817"/>
          </a:solidFill>
          <a:ln w="12700">
            <a:miter lim="400000"/>
          </a:ln>
        </p:spPr>
        <p:txBody>
          <a:bodyPr lIns="45719" rIns="45719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umimoji="0" kern="0">
              <a:solidFill>
                <a:srgbClr val="FFFFFF"/>
              </a:solidFill>
              <a:latin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4"/>
          <p:cNvSpPr>
            <a:spLocks noGrp="1" noChangeArrowheads="1"/>
          </p:cNvSpPr>
          <p:nvPr>
            <p:ph idx="1"/>
          </p:nvPr>
        </p:nvSpPr>
        <p:spPr>
          <a:xfrm>
            <a:off x="421005" y="1590040"/>
            <a:ext cx="8496300" cy="5001260"/>
          </a:xfrm>
        </p:spPr>
        <p:txBody>
          <a:bodyPr/>
          <a:lstStyle/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我们成为一家人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</a:t>
            </a:r>
            <a:r>
              <a:rPr lang="en-US" altLang="zh-CN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成为神儿女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我们成为一家人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 </a:t>
            </a:r>
            <a:r>
              <a:rPr lang="en-US" altLang="zh-CN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成为神国的子民</a:t>
            </a:r>
            <a:endParaRPr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7842" name="Rectangle 3"/>
          <p:cNvSpPr txBox="1">
            <a:spLocks noChangeArrowheads="1"/>
          </p:cNvSpPr>
          <p:nvPr/>
        </p:nvSpPr>
        <p:spPr bwMode="auto">
          <a:xfrm>
            <a:off x="791845" y="395607"/>
            <a:ext cx="78867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sz="5400" b="1" kern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我们成为一家人</a:t>
            </a:r>
            <a:r>
              <a:rPr kumimoji="0" lang="zh-CN" altLang="en-US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kumimoji="0" lang="en-US" altLang="zh-TW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1/4</a:t>
            </a:r>
            <a:r>
              <a:rPr kumimoji="0" lang="zh-CN" altLang="en-US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968693" y="1370463"/>
            <a:ext cx="7205176" cy="45719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4"/>
          <p:cNvSpPr>
            <a:spLocks noGrp="1" noChangeArrowheads="1"/>
          </p:cNvSpPr>
          <p:nvPr>
            <p:ph idx="1"/>
          </p:nvPr>
        </p:nvSpPr>
        <p:spPr>
          <a:xfrm>
            <a:off x="421005" y="1590675"/>
            <a:ext cx="8496300" cy="5000625"/>
          </a:xfrm>
        </p:spPr>
        <p:txBody>
          <a:bodyPr/>
          <a:lstStyle/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標楷體"/>
              </a:rPr>
              <a:t>因着耶稣得洁净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標楷體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標楷體"/>
              </a:rPr>
              <a:t>因着耶稣入光明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標楷體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標楷體"/>
              </a:rPr>
              <a:t>因着耶稣同享复活的生命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標楷體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標楷體"/>
              </a:rPr>
              <a:t>同享生命的喜悦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標楷體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標楷體"/>
              </a:rPr>
              <a:t>同在主爱中连结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標楷體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標楷體"/>
              </a:rPr>
              <a:t>因着耶稣同受丰盛的产业</a:t>
            </a:r>
            <a:endParaRPr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標楷體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25805" y="395607"/>
            <a:ext cx="78867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sz="5400" b="1" kern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我们成为一家人</a:t>
            </a:r>
            <a:r>
              <a:rPr kumimoji="0" lang="zh-CN" altLang="en-US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kumimoji="0" lang="en-US" altLang="zh-TW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/4</a:t>
            </a:r>
            <a:r>
              <a:rPr kumimoji="0" lang="zh-CN" altLang="en-US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Rectangle 5"/>
          <p:cNvSpPr/>
          <p:nvPr/>
        </p:nvSpPr>
        <p:spPr>
          <a:xfrm>
            <a:off x="950913" y="1370463"/>
            <a:ext cx="7241035" cy="45719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4"/>
          <p:cNvSpPr>
            <a:spLocks noGrp="1" noChangeArrowheads="1"/>
          </p:cNvSpPr>
          <p:nvPr>
            <p:ph idx="1"/>
          </p:nvPr>
        </p:nvSpPr>
        <p:spPr>
          <a:xfrm>
            <a:off x="421005" y="1609725"/>
            <a:ext cx="8496300" cy="4981575"/>
          </a:xfrm>
        </p:spPr>
        <p:txBody>
          <a:bodyPr/>
          <a:lstStyle/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我们成为一家人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</a:t>
            </a:r>
            <a:r>
              <a:rPr lang="en-US" altLang="zh-CN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成为神儿女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我们成为一家人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 </a:t>
            </a:r>
            <a:r>
              <a:rPr lang="en-US" altLang="zh-CN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ctr" eaLnBrk="1" hangingPunct="1"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成为神国的子民</a:t>
            </a:r>
            <a:endParaRPr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7842" name="Rectangle 3"/>
          <p:cNvSpPr txBox="1">
            <a:spLocks noChangeArrowheads="1"/>
          </p:cNvSpPr>
          <p:nvPr/>
        </p:nvSpPr>
        <p:spPr bwMode="auto">
          <a:xfrm>
            <a:off x="628650" y="325122"/>
            <a:ext cx="78867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sz="5400" b="1" kern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我们成为一家人</a:t>
            </a:r>
            <a:r>
              <a:rPr kumimoji="0" lang="zh-CN" altLang="en-US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kumimoji="0" lang="en-CA" altLang="zh-CN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kumimoji="0" lang="en-US" altLang="zh-TW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/4</a:t>
            </a:r>
            <a:r>
              <a:rPr kumimoji="0" lang="zh-CN" altLang="en-US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959803" y="1299882"/>
            <a:ext cx="7223106" cy="70582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4"/>
          <p:cNvSpPr>
            <a:spLocks noGrp="1" noChangeArrowheads="1"/>
          </p:cNvSpPr>
          <p:nvPr>
            <p:ph idx="1"/>
          </p:nvPr>
        </p:nvSpPr>
        <p:spPr>
          <a:xfrm>
            <a:off x="421005" y="1581150"/>
            <a:ext cx="8496300" cy="5010150"/>
          </a:xfrm>
        </p:spPr>
        <p:txBody>
          <a:bodyPr/>
          <a:lstStyle/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因着耶稣同敬拜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因着耶稣蒙慈爱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 彼此恩慈来相待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或在喜乐中欢唱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或遇苦难同哀伤</a:t>
            </a:r>
            <a:endParaRPr lang="en-CA" altLang="zh-CN"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eaLnBrk="1" hangingPunct="1">
              <a:buClrTx/>
              <a:buSzPct val="119000"/>
              <a:buNone/>
            </a:pP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因着耶稣同渡人生的风浪</a:t>
            </a:r>
            <a:endParaRPr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8340" y="405132"/>
            <a:ext cx="78867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buFontTx/>
              <a:buNone/>
            </a:pPr>
            <a:r>
              <a:rPr kumimoji="0" lang="zh-CN" altLang="en-US" sz="5400" b="1" kern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我们成为一家人</a:t>
            </a:r>
            <a:r>
              <a:rPr kumimoji="0" lang="zh-CN" altLang="en-US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4</a:t>
            </a:r>
            <a:r>
              <a:rPr kumimoji="0" lang="en-US" altLang="zh-TW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/4</a:t>
            </a:r>
            <a:r>
              <a:rPr kumimoji="0" lang="zh-CN" altLang="en-US" sz="280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" name="Rectangle 5"/>
          <p:cNvSpPr/>
          <p:nvPr/>
        </p:nvSpPr>
        <p:spPr>
          <a:xfrm flipV="1">
            <a:off x="982663" y="1308846"/>
            <a:ext cx="7178282" cy="61617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title"/>
          </p:nvPr>
        </p:nvSpPr>
        <p:spPr>
          <a:xfrm>
            <a:off x="532765" y="527374"/>
            <a:ext cx="8229600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三一颂</a:t>
            </a:r>
            <a:r>
              <a:rPr lang="zh-CN" altLang="en-US" sz="3100" b="1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100" kern="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生命圣诗#536</a:t>
            </a:r>
            <a:r>
              <a:rPr lang="zh-CN" altLang="en-US" sz="3100" kern="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549890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692275"/>
            <a:ext cx="8496300" cy="467550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SzPct val="119000"/>
              <a:buNone/>
            </a:pPr>
            <a:r>
              <a:rPr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赞美真神万福之根</a:t>
            </a:r>
          </a:p>
          <a:p>
            <a:pPr algn="ctr" eaLnBrk="1" hangingPunct="1">
              <a:lnSpc>
                <a:spcPct val="100000"/>
              </a:lnSpc>
              <a:buClrTx/>
              <a:buSzPct val="119000"/>
              <a:buNone/>
            </a:pPr>
            <a:r>
              <a:rPr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地上生灵当赞主恩</a:t>
            </a:r>
          </a:p>
          <a:p>
            <a:pPr algn="ctr" eaLnBrk="1" hangingPunct="1">
              <a:lnSpc>
                <a:spcPct val="100000"/>
              </a:lnSpc>
              <a:buClrTx/>
              <a:buSzPct val="119000"/>
              <a:buNone/>
            </a:pPr>
            <a:r>
              <a:rPr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天上万军颂赞主名</a:t>
            </a:r>
          </a:p>
          <a:p>
            <a:pPr algn="ctr" eaLnBrk="1" hangingPunct="1">
              <a:lnSpc>
                <a:spcPct val="100000"/>
              </a:lnSpc>
              <a:buClrTx/>
              <a:buSzPct val="119000"/>
              <a:buNone/>
            </a:pPr>
            <a:r>
              <a:rPr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赞美 圣父 圣子 圣灵</a:t>
            </a:r>
          </a:p>
          <a:p>
            <a:pPr algn="ctr" eaLnBrk="1" hangingPunct="1">
              <a:lnSpc>
                <a:spcPct val="100000"/>
              </a:lnSpc>
              <a:buClrTx/>
              <a:buSzPct val="119000"/>
              <a:buNone/>
            </a:pPr>
            <a:r>
              <a:rPr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阿</a:t>
            </a: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们</a:t>
            </a:r>
            <a:endParaRPr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790" y="1381125"/>
            <a:ext cx="6305550" cy="76200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0"/>
            <a:ext cx="8229600" cy="1374775"/>
          </a:xfrm>
        </p:spPr>
        <p:txBody>
          <a:bodyPr wrap="square" numCol="1" anchorCtr="0" compatLnSpc="1"/>
          <a:lstStyle/>
          <a:p>
            <a:r>
              <a:rPr lang="zh-CN" altLang="en-US" sz="6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会众静默</a:t>
            </a:r>
            <a:endParaRPr lang="zh-CN" altLang="en-US" sz="7200" b="1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1939" name="Title 1"/>
          <p:cNvSpPr txBox="1">
            <a:spLocks noChangeArrowheads="1"/>
          </p:cNvSpPr>
          <p:nvPr/>
        </p:nvSpPr>
        <p:spPr bwMode="auto">
          <a:xfrm>
            <a:off x="457200" y="3079115"/>
            <a:ext cx="8229600" cy="118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ctr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ctr"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ctr"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buFontTx/>
              <a:buNone/>
            </a:pPr>
            <a:r>
              <a:rPr kumimoji="0" lang="zh-CN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领受祝福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9225" y="2839720"/>
            <a:ext cx="6305550" cy="76200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30434"/>
            <a:ext cx="8229600" cy="714375"/>
          </a:xfrm>
        </p:spPr>
        <p:txBody>
          <a:bodyPr wrap="square" numCol="1" anchorCtr="0" compatLnSpc="1">
            <a:normAutofit fontScale="90000"/>
          </a:bodyPr>
          <a:lstStyle/>
          <a:p>
            <a:pPr eaLnBrk="1" hangingPunct="1"/>
            <a:r>
              <a:rPr lang="zh-CN" altLang="en-US" sz="60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阿们</a:t>
            </a:r>
            <a:r>
              <a:rPr lang="zh-TW" altLang="en-US" sz="60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颂</a:t>
            </a:r>
            <a:r>
              <a:rPr lang="zh-TW" alt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100" b="1" dirty="0">
                <a:solidFill>
                  <a:schemeClr val="accent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100" kern="0" dirty="0">
                <a:solidFill>
                  <a:schemeClr val="accent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生命圣诗</a:t>
            </a:r>
            <a:r>
              <a:rPr sz="3100" kern="0" dirty="0">
                <a:solidFill>
                  <a:schemeClr val="accent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#532</a:t>
            </a:r>
            <a:r>
              <a:rPr lang="zh-CN" altLang="en-US" sz="3100" kern="0" dirty="0">
                <a:solidFill>
                  <a:schemeClr val="accent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552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2409828"/>
            <a:ext cx="8496300" cy="4475163"/>
          </a:xfrm>
        </p:spPr>
        <p:txBody>
          <a:bodyPr/>
          <a:lstStyle/>
          <a:p>
            <a:pPr marL="0" algn="ctr" eaLnBrk="1" hangingPunct="1">
              <a:lnSpc>
                <a:spcPct val="100000"/>
              </a:lnSpc>
              <a:buClrTx/>
              <a:buSzPct val="119000"/>
              <a:buFont typeface="Arial" panose="020B0604020202020204" pitchFamily="34" charset="0"/>
              <a:buNone/>
            </a:pPr>
            <a:r>
              <a:rPr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阿</a:t>
            </a: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们</a:t>
            </a:r>
            <a:r>
              <a:rPr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阿</a:t>
            </a: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们</a:t>
            </a:r>
            <a:r>
              <a:rPr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阿</a:t>
            </a:r>
            <a:r>
              <a:rPr lang="zh-CN" altLang="en-US" sz="4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们</a:t>
            </a:r>
            <a:endParaRPr sz="4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1"/>
            <a:ext cx="8820150" cy="836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endParaRPr kumimoji="0" lang="en-US" altLang="zh-TW" sz="2100">
              <a:effectLst>
                <a:glow rad="63500">
                  <a:schemeClr val="bg1">
                    <a:alpha val="6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0655" y="1998345"/>
            <a:ext cx="6305550" cy="76200"/>
          </a:xfrm>
          <a:prstGeom prst="rect">
            <a:avLst/>
          </a:prstGeom>
          <a:solidFill>
            <a:srgbClr val="41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57339"/>
            <a:ext cx="8229600" cy="3743325"/>
          </a:xfrm>
        </p:spPr>
        <p:txBody>
          <a:bodyPr wrap="square" numCol="1" anchorCtr="0" compatLnSpc="1"/>
          <a:lstStyle/>
          <a:p>
            <a:r>
              <a:rPr lang="zh-CN" altLang="en-US" sz="5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会众静默祷告</a:t>
            </a:r>
            <a:br>
              <a:rPr lang="zh-CN" altLang="en-US" sz="7200" b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6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愿神祝福大家</a:t>
            </a:r>
            <a:endParaRPr lang="zh-CN" altLang="en-US" sz="7200" b="1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63389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何等奇妙奥祕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发出荣美光芒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天使惊奇不敢仰视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一同俯首颂扬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0422235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0" y="1290128"/>
            <a:ext cx="9144000" cy="55685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CA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祂是和平之王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普天之下战争停息</a:t>
            </a:r>
            <a:endParaRPr lang="en-CA" altLang="zh-CN" sz="4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和平统治四方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 flipH="1">
            <a:off x="914399" y="1244407"/>
            <a:ext cx="7532649" cy="45719"/>
          </a:xfrm>
          <a:prstGeom prst="rect">
            <a:avLst/>
          </a:prstGeom>
          <a:solidFill>
            <a:srgbClr val="41181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/>
            <a:endParaRPr kumimoji="0"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6F1DC3-86EE-A75D-53D6-FE7663A8FA93}"/>
              </a:ext>
            </a:extLst>
          </p:cNvPr>
          <p:cNvSpPr txBox="1">
            <a:spLocks noChangeArrowheads="1"/>
          </p:cNvSpPr>
          <p:nvPr/>
        </p:nvSpPr>
        <p:spPr>
          <a:xfrm>
            <a:off x="725170" y="147955"/>
            <a:ext cx="8197215" cy="107061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  <a:cs typeface="標楷體"/>
                <a:sym typeface="標楷體" pitchFamily="65" charset="-120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標楷體"/>
                <a:ea typeface="標楷體"/>
                <a:cs typeface="標楷體"/>
                <a:sym typeface="標楷體"/>
              </a:defRPr>
            </a:lvl9pPr>
          </a:lstStyle>
          <a:p>
            <a:pPr defTabSz="424180" eaLnBrk="1" hangingPunct="1"/>
            <a:r>
              <a:rPr kumimoji="0" lang="zh-CN" alt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拥戴我主为王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kumimoji="0" lang="en-CA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kumimoji="0" lang="en-US" altLang="zh-CN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kumimoji="0" lang="zh-CN" altLang="en-US" sz="2800" kern="0" dirty="0">
                <a:solidFill>
                  <a:schemeClr val="accent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46073763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RhZmNhZDhlZGRkOTdhZGQ1NGJkMTAxMjQ2ZmM5ZmEifQ=="/>
  <p:tag name="KSO_WPP_MARK_KEY" val="5c1d28bf-b641-49c6-9ca7-e4ffba1fbdfd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ship_201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worship_201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ship_201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worship_201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2636</Words>
  <Application>Microsoft Macintosh PowerPoint</Application>
  <PresentationFormat>On-screen Show (4:3)</PresentationFormat>
  <Paragraphs>410</Paragraphs>
  <Slides>79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79</vt:i4>
      </vt:variant>
    </vt:vector>
  </HeadingPairs>
  <TitlesOfParts>
    <vt:vector size="108" baseType="lpstr">
      <vt:lpstr>Arial Unicode MS</vt:lpstr>
      <vt:lpstr>標楷體</vt:lpstr>
      <vt:lpstr>標楷體</vt:lpstr>
      <vt:lpstr>Kaiti SC Bold</vt:lpstr>
      <vt:lpstr>Kaiti SC Regular</vt:lpstr>
      <vt:lpstr>Kaiti TC Regular</vt:lpstr>
      <vt:lpstr>LANTINGHEI SC DEMIBOLD</vt:lpstr>
      <vt:lpstr>Microsoft JhengHei</vt:lpstr>
      <vt:lpstr>PingFang SC Semibold</vt:lpstr>
      <vt:lpstr>黑体</vt:lpstr>
      <vt:lpstr>宋体</vt:lpstr>
      <vt:lpstr>華康細黑體</vt:lpstr>
      <vt:lpstr>Arial</vt:lpstr>
      <vt:lpstr>Calibri</vt:lpstr>
      <vt:lpstr>Calibri Light</vt:lpstr>
      <vt:lpstr>Helvetica Neue</vt:lpstr>
      <vt:lpstr>Helvetica Neue Medium</vt:lpstr>
      <vt:lpstr>Kartika</vt:lpstr>
      <vt:lpstr>Times New Roman</vt:lpstr>
      <vt:lpstr>Office 佈景主題</vt:lpstr>
      <vt:lpstr>worship_2014</vt:lpstr>
      <vt:lpstr>Theme1</vt:lpstr>
      <vt:lpstr>1_Theme1</vt:lpstr>
      <vt:lpstr>2_Theme1</vt:lpstr>
      <vt:lpstr>3_Theme1</vt:lpstr>
      <vt:lpstr>1_worship_2014</vt:lpstr>
      <vt:lpstr>2_worship_2014</vt:lpstr>
      <vt:lpstr>2_Office 佈景主題</vt:lpstr>
      <vt:lpstr>20_BasicBlack</vt:lpstr>
      <vt:lpstr>温馨提醒</vt:lpstr>
      <vt:lpstr>PowerPoint Presentation</vt:lpstr>
      <vt:lpstr>宣召经文（诗篇18:2–3）</vt:lpstr>
      <vt:lpstr>诗 歌 赞 美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会众静默</vt:lpstr>
      <vt:lpstr>请会众打开圣经</vt:lpstr>
      <vt:lpstr>撒母耳记下22：1～24</vt:lpstr>
      <vt:lpstr>撒母耳记下22：1～24</vt:lpstr>
      <vt:lpstr>撒母耳记下22：1～24</vt:lpstr>
      <vt:lpstr>撒母耳记下22：1～24</vt:lpstr>
      <vt:lpstr>撒母耳记下22：1～24</vt:lpstr>
      <vt:lpstr>撒母耳记下22：1～24</vt:lpstr>
      <vt:lpstr>撒母耳记下22：1～24</vt:lpstr>
      <vt:lpstr>撒母耳记下22：1～24</vt:lpstr>
      <vt:lpstr>撒母耳记下23：1a</vt:lpstr>
      <vt:lpstr>苦尽甘来遇见祢（二）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苦尽甘来遇见祢（二）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奉 献</vt:lpstr>
      <vt:lpstr>都归耶稣（1/2）</vt:lpstr>
      <vt:lpstr>都归耶稣（2/2）</vt:lpstr>
      <vt:lpstr>为奉献祷告</vt:lpstr>
      <vt:lpstr>家事报告</vt:lpstr>
      <vt:lpstr>家事报告</vt:lpstr>
      <vt:lpstr>家事报告</vt:lpstr>
      <vt:lpstr>家事报告</vt:lpstr>
      <vt:lpstr>家事报告</vt:lpstr>
      <vt:lpstr>欢迎新朋友</vt:lpstr>
      <vt:lpstr>PowerPoint Presentation</vt:lpstr>
      <vt:lpstr>PowerPoint Presentation</vt:lpstr>
      <vt:lpstr>PowerPoint Presentation</vt:lpstr>
      <vt:lpstr>PowerPoint Presentation</vt:lpstr>
      <vt:lpstr>三一颂（生命圣诗#536）</vt:lpstr>
      <vt:lpstr>会众静默</vt:lpstr>
      <vt:lpstr>阿们颂 （生命圣诗#532）</vt:lpstr>
      <vt:lpstr>会众静默祷告 愿神祝福大家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大堂內…</dc:title>
  <dc:creator>Owner</dc:creator>
  <cp:lastModifiedBy>Microsoft Office User</cp:lastModifiedBy>
  <cp:revision>2209</cp:revision>
  <dcterms:created xsi:type="dcterms:W3CDTF">2024-05-05T01:19:00Z</dcterms:created>
  <dcterms:modified xsi:type="dcterms:W3CDTF">2025-09-28T00:37:41Z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291856788A2544FD9AD777D9E46C363C_13</vt:lpwstr>
  </property>
  <property fmtid="{D5CDD505-2E9C-101B-9397-08002B2CF9AE}" pid="3" name="KSOProductBuildVer">
    <vt:lpwstr>2052-12.1.0.20305</vt:lpwstr>
  </property>
</Properties>
</file>