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2" r:id="rId2"/>
    <p:sldMasterId id="2147483668" r:id="rId3"/>
    <p:sldMasterId id="2147483690" r:id="rId4"/>
    <p:sldMasterId id="2147483712" r:id="rId5"/>
    <p:sldMasterId id="2147483734" r:id="rId6"/>
    <p:sldMasterId id="2147483755" r:id="rId7"/>
    <p:sldMasterId id="2147483767" r:id="rId8"/>
    <p:sldMasterId id="2147483773" r:id="rId9"/>
    <p:sldMasterId id="2147483957" r:id="rId10"/>
  </p:sldMasterIdLst>
  <p:notesMasterIdLst>
    <p:notesMasterId r:id="rId118"/>
  </p:notesMasterIdLst>
  <p:handoutMasterIdLst>
    <p:handoutMasterId r:id="rId119"/>
  </p:handoutMasterIdLst>
  <p:sldIdLst>
    <p:sldId id="2699" r:id="rId11"/>
    <p:sldId id="2700" r:id="rId12"/>
    <p:sldId id="8505" r:id="rId13"/>
    <p:sldId id="9650" r:id="rId14"/>
    <p:sldId id="259" r:id="rId15"/>
    <p:sldId id="8891" r:id="rId16"/>
    <p:sldId id="9673" r:id="rId17"/>
    <p:sldId id="9674" r:id="rId18"/>
    <p:sldId id="9675" r:id="rId19"/>
    <p:sldId id="9676" r:id="rId20"/>
    <p:sldId id="9677" r:id="rId21"/>
    <p:sldId id="9678" r:id="rId22"/>
    <p:sldId id="9679" r:id="rId23"/>
    <p:sldId id="9680" r:id="rId24"/>
    <p:sldId id="9681" r:id="rId25"/>
    <p:sldId id="9682" r:id="rId26"/>
    <p:sldId id="9683" r:id="rId27"/>
    <p:sldId id="9684" r:id="rId28"/>
    <p:sldId id="9685" r:id="rId29"/>
    <p:sldId id="9686" r:id="rId30"/>
    <p:sldId id="9687" r:id="rId31"/>
    <p:sldId id="9688" r:id="rId32"/>
    <p:sldId id="9689" r:id="rId33"/>
    <p:sldId id="9690" r:id="rId34"/>
    <p:sldId id="9691" r:id="rId35"/>
    <p:sldId id="9692" r:id="rId36"/>
    <p:sldId id="9693" r:id="rId37"/>
    <p:sldId id="9694" r:id="rId38"/>
    <p:sldId id="9695" r:id="rId39"/>
    <p:sldId id="9696" r:id="rId40"/>
    <p:sldId id="9697" r:id="rId41"/>
    <p:sldId id="9698" r:id="rId42"/>
    <p:sldId id="9699" r:id="rId43"/>
    <p:sldId id="9700" r:id="rId44"/>
    <p:sldId id="9701" r:id="rId45"/>
    <p:sldId id="9702" r:id="rId46"/>
    <p:sldId id="9703" r:id="rId47"/>
    <p:sldId id="9704" r:id="rId48"/>
    <p:sldId id="9705" r:id="rId49"/>
    <p:sldId id="6157" r:id="rId50"/>
    <p:sldId id="7414" r:id="rId51"/>
    <p:sldId id="8457" r:id="rId52"/>
    <p:sldId id="9663" r:id="rId53"/>
    <p:sldId id="9661" r:id="rId54"/>
    <p:sldId id="9662" r:id="rId55"/>
    <p:sldId id="9669" r:id="rId56"/>
    <p:sldId id="9665" r:id="rId57"/>
    <p:sldId id="9666" r:id="rId58"/>
    <p:sldId id="9667" r:id="rId59"/>
    <p:sldId id="9668" r:id="rId60"/>
    <p:sldId id="9670" r:id="rId61"/>
    <p:sldId id="9671" r:id="rId62"/>
    <p:sldId id="9706" r:id="rId63"/>
    <p:sldId id="9707" r:id="rId64"/>
    <p:sldId id="9708" r:id="rId65"/>
    <p:sldId id="9709" r:id="rId66"/>
    <p:sldId id="9710" r:id="rId67"/>
    <p:sldId id="9711" r:id="rId68"/>
    <p:sldId id="9712" r:id="rId69"/>
    <p:sldId id="9713" r:id="rId70"/>
    <p:sldId id="9714" r:id="rId71"/>
    <p:sldId id="9715" r:id="rId72"/>
    <p:sldId id="9716" r:id="rId73"/>
    <p:sldId id="7416" r:id="rId74"/>
    <p:sldId id="256" r:id="rId75"/>
    <p:sldId id="257" r:id="rId76"/>
    <p:sldId id="258" r:id="rId77"/>
    <p:sldId id="9672" r:id="rId78"/>
    <p:sldId id="260" r:id="rId79"/>
    <p:sldId id="261" r:id="rId80"/>
    <p:sldId id="262" r:id="rId81"/>
    <p:sldId id="263" r:id="rId82"/>
    <p:sldId id="264" r:id="rId83"/>
    <p:sldId id="265" r:id="rId84"/>
    <p:sldId id="266" r:id="rId85"/>
    <p:sldId id="267" r:id="rId86"/>
    <p:sldId id="268" r:id="rId87"/>
    <p:sldId id="269" r:id="rId88"/>
    <p:sldId id="270" r:id="rId89"/>
    <p:sldId id="271" r:id="rId90"/>
    <p:sldId id="272" r:id="rId91"/>
    <p:sldId id="273" r:id="rId92"/>
    <p:sldId id="274" r:id="rId93"/>
    <p:sldId id="275" r:id="rId94"/>
    <p:sldId id="276" r:id="rId95"/>
    <p:sldId id="277" r:id="rId96"/>
    <p:sldId id="7418" r:id="rId97"/>
    <p:sldId id="9717" r:id="rId98"/>
    <p:sldId id="7419" r:id="rId99"/>
    <p:sldId id="7198" r:id="rId100"/>
    <p:sldId id="9657" r:id="rId101"/>
    <p:sldId id="9658" r:id="rId102"/>
    <p:sldId id="6160" r:id="rId103"/>
    <p:sldId id="5833" r:id="rId104"/>
    <p:sldId id="9651" r:id="rId105"/>
    <p:sldId id="9653" r:id="rId106"/>
    <p:sldId id="9659" r:id="rId107"/>
    <p:sldId id="9559" r:id="rId108"/>
    <p:sldId id="2664" r:id="rId109"/>
    <p:sldId id="7213" r:id="rId110"/>
    <p:sldId id="7214" r:id="rId111"/>
    <p:sldId id="7215" r:id="rId112"/>
    <p:sldId id="7216" r:id="rId113"/>
    <p:sldId id="8329" r:id="rId114"/>
    <p:sldId id="8330" r:id="rId115"/>
    <p:sldId id="8331" r:id="rId116"/>
    <p:sldId id="4245" r:id="rId117"/>
  </p:sldIdLst>
  <p:sldSz cx="9144000" cy="6858000" type="screen4x3"/>
  <p:notesSz cx="6858000" cy="9144000"/>
  <p:custDataLst>
    <p:tags r:id="rId120"/>
  </p:custDataLst>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2845" userDrawn="1">
          <p15:clr>
            <a:srgbClr val="A4A3A4"/>
          </p15:clr>
        </p15:guide>
      </p15:sldGuideLst>
    </p:ext>
    <p:ext uri="{2D200454-40CA-4A62-9FC3-DE9A4176ACB9}">
      <p15:notesGuideLst xmlns:p15="http://schemas.microsoft.com/office/powerpoint/2012/main">
        <p15:guide id="1" orient="horz" pos="2879">
          <p15:clr>
            <a:srgbClr val="A4A3A4"/>
          </p15:clr>
        </p15:guide>
        <p15:guide id="2" pos="21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8485"/>
    <a:srgbClr val="D34817"/>
    <a:srgbClr val="E7B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01" autoAdjust="0"/>
    <p:restoredTop sz="95196" autoAdjust="0"/>
  </p:normalViewPr>
  <p:slideViewPr>
    <p:cSldViewPr snapToGrid="0" showGuides="1">
      <p:cViewPr varScale="1">
        <p:scale>
          <a:sx n="113" d="100"/>
          <a:sy n="113" d="100"/>
        </p:scale>
        <p:origin x="1040" y="184"/>
      </p:cViewPr>
      <p:guideLst>
        <p:guide orient="horz" pos="2160"/>
        <p:guide pos="2845"/>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guide orient="horz" pos="2879"/>
        <p:guide pos="213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notesMaster" Target="notesMasters/notesMaster1.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tableStyles" Target="tableStyles.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handoutMaster" Target="handoutMasters/handoutMaster1.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標楷體" pitchFamily="65" charset="-120"/>
                <a:cs typeface="+mn-cs"/>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標楷體" pitchFamily="65" charset="-120"/>
                <a:cs typeface="+mn-cs"/>
              </a:defRPr>
            </a:lvl1pPr>
          </a:lstStyle>
          <a:p>
            <a:pPr>
              <a:defRPr/>
            </a:pPr>
            <a:fld id="{005E13DA-8F61-FB41-8F72-62E99DE4B0D1}" type="datetimeFigureOut">
              <a:rPr lang="zh-TW" altLang="en-US"/>
              <a:t>2025/10/5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標楷體" pitchFamily="65" charset="-120"/>
                <a:cs typeface="+mn-cs"/>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kumimoji="0" sz="1200">
                <a:latin typeface="+mn-lt"/>
                <a:ea typeface="標楷體" pitchFamily="65" charset="-120"/>
                <a:cs typeface="+mn-cs"/>
              </a:defRPr>
            </a:lvl1pPr>
          </a:lstStyle>
          <a:p>
            <a:pPr>
              <a:defRPr/>
            </a:pPr>
            <a:fld id="{B24BB9F2-0456-824C-BA0D-616CD3A2DC3A}" type="slidenum">
              <a:rPr lang="zh-TW" altLang="en-US"/>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標楷體" pitchFamily="65" charset="-120"/>
                <a:cs typeface="+mn-cs"/>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標楷體" pitchFamily="65" charset="-120"/>
                <a:cs typeface="+mn-cs"/>
              </a:defRPr>
            </a:lvl1pPr>
          </a:lstStyle>
          <a:p>
            <a:pPr>
              <a:defRPr/>
            </a:pPr>
            <a:fld id="{C777C675-B689-D140-B99E-CE3A5E0D59EF}" type="datetimeFigureOut">
              <a:rPr lang="zh-TW" altLang="en-US"/>
              <a:t>2025/10/5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標楷體" pitchFamily="65" charset="-120"/>
                <a:cs typeface="+mn-cs"/>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kumimoji="0" sz="1200">
                <a:latin typeface="+mn-lt"/>
                <a:ea typeface="標楷體" pitchFamily="65" charset="-120"/>
                <a:cs typeface="+mn-cs"/>
              </a:defRPr>
            </a:lvl1pPr>
          </a:lstStyle>
          <a:p>
            <a:pPr>
              <a:defRPr/>
            </a:pPr>
            <a:fld id="{8CB16759-6028-0749-80EE-81DCE75975B5}" type="slidenum">
              <a:rPr lang="zh-TW" altLang="en-US"/>
              <a:t>‹#›</a:t>
            </a:fld>
            <a:endParaRPr lang="zh-TW" altLang="en-US"/>
          </a:p>
        </p:txBody>
      </p:sp>
    </p:spTree>
    <p:extLst>
      <p:ext uri="{BB962C8B-B14F-4D97-AF65-F5344CB8AC3E}">
        <p14:creationId xmlns:p14="http://schemas.microsoft.com/office/powerpoint/2010/main" val="4046182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標楷體" pitchFamily="65" charset="-120"/>
        <a:cs typeface="標楷體"/>
      </a:defRPr>
    </a:lvl1pPr>
    <a:lvl2pPr marL="457200" algn="l" rtl="0" eaLnBrk="0" fontAlgn="base" hangingPunct="0">
      <a:spcBef>
        <a:spcPct val="30000"/>
      </a:spcBef>
      <a:spcAft>
        <a:spcPct val="0"/>
      </a:spcAft>
      <a:defRPr sz="1200" kern="1200">
        <a:solidFill>
          <a:schemeClr val="tx1"/>
        </a:solidFill>
        <a:latin typeface="+mn-lt"/>
        <a:ea typeface="標楷體" pitchFamily="65" charset="-120"/>
        <a:cs typeface="標楷體"/>
      </a:defRPr>
    </a:lvl2pPr>
    <a:lvl3pPr marL="914400" algn="l" rtl="0" eaLnBrk="0" fontAlgn="base" hangingPunct="0">
      <a:spcBef>
        <a:spcPct val="30000"/>
      </a:spcBef>
      <a:spcAft>
        <a:spcPct val="0"/>
      </a:spcAft>
      <a:defRPr sz="1200" kern="1200">
        <a:solidFill>
          <a:schemeClr val="tx1"/>
        </a:solidFill>
        <a:latin typeface="+mn-lt"/>
        <a:ea typeface="標楷體" pitchFamily="65" charset="-120"/>
        <a:cs typeface="標楷體"/>
      </a:defRPr>
    </a:lvl3pPr>
    <a:lvl4pPr marL="1371600" algn="l" rtl="0" eaLnBrk="0" fontAlgn="base" hangingPunct="0">
      <a:spcBef>
        <a:spcPct val="30000"/>
      </a:spcBef>
      <a:spcAft>
        <a:spcPct val="0"/>
      </a:spcAft>
      <a:defRPr sz="1200" kern="1200">
        <a:solidFill>
          <a:schemeClr val="tx1"/>
        </a:solidFill>
        <a:latin typeface="+mn-lt"/>
        <a:ea typeface="標楷體" pitchFamily="65" charset="-120"/>
        <a:cs typeface="標楷體"/>
      </a:defRPr>
    </a:lvl4pPr>
    <a:lvl5pPr marL="1828800" algn="l" rtl="0" eaLnBrk="0" fontAlgn="base" hangingPunct="0">
      <a:spcBef>
        <a:spcPct val="30000"/>
      </a:spcBef>
      <a:spcAft>
        <a:spcPct val="0"/>
      </a:spcAft>
      <a:defRPr sz="1200" kern="1200">
        <a:solidFill>
          <a:schemeClr val="tx1"/>
        </a:solidFill>
        <a:latin typeface="+mn-lt"/>
        <a:ea typeface="標楷體" pitchFamily="65" charset="-120"/>
        <a:cs typeface="標楷體"/>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019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TW" altLang="en-US" dirty="0">
              <a:ea typeface="標楷體" pitchFamily="65" charset="-120"/>
            </a:endParaRPr>
          </a:p>
        </p:txBody>
      </p:sp>
      <p:sp>
        <p:nvSpPr>
          <p:cNvPr id="4" name="Slide Number Placeholder 3"/>
          <p:cNvSpPr>
            <a:spLocks noGrp="1"/>
          </p:cNvSpPr>
          <p:nvPr>
            <p:ph type="sldNum" sz="quarter" idx="5"/>
          </p:nvPr>
        </p:nvSpPr>
        <p:spPr/>
        <p:txBody>
          <a:bodyPr/>
          <a:lstStyle/>
          <a:p>
            <a:pPr>
              <a:defRPr/>
            </a:pPr>
            <a:fld id="{1D24FD25-CE0A-9945-9008-E6B88AE6AAF9}" type="slidenum">
              <a:rPr lang="zh-TW" altLang="en-US"/>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12</a:t>
            </a:fld>
            <a:endParaRPr lang="zh-TW" altLang="en-US"/>
          </a:p>
        </p:txBody>
      </p:sp>
    </p:spTree>
    <p:extLst>
      <p:ext uri="{BB962C8B-B14F-4D97-AF65-F5344CB8AC3E}">
        <p14:creationId xmlns:p14="http://schemas.microsoft.com/office/powerpoint/2010/main" val="383039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13</a:t>
            </a:fld>
            <a:endParaRPr lang="zh-TW" altLang="en-US"/>
          </a:p>
        </p:txBody>
      </p:sp>
    </p:spTree>
    <p:extLst>
      <p:ext uri="{BB962C8B-B14F-4D97-AF65-F5344CB8AC3E}">
        <p14:creationId xmlns:p14="http://schemas.microsoft.com/office/powerpoint/2010/main" val="243693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14</a:t>
            </a:fld>
            <a:endParaRPr lang="zh-TW" altLang="en-US"/>
          </a:p>
        </p:txBody>
      </p:sp>
    </p:spTree>
    <p:extLst>
      <p:ext uri="{BB962C8B-B14F-4D97-AF65-F5344CB8AC3E}">
        <p14:creationId xmlns:p14="http://schemas.microsoft.com/office/powerpoint/2010/main" val="1311370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15</a:t>
            </a:fld>
            <a:endParaRPr lang="zh-TW" altLang="en-US"/>
          </a:p>
        </p:txBody>
      </p:sp>
    </p:spTree>
    <p:extLst>
      <p:ext uri="{BB962C8B-B14F-4D97-AF65-F5344CB8AC3E}">
        <p14:creationId xmlns:p14="http://schemas.microsoft.com/office/powerpoint/2010/main" val="33903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16</a:t>
            </a:fld>
            <a:endParaRPr lang="zh-TW" altLang="en-US"/>
          </a:p>
        </p:txBody>
      </p:sp>
    </p:spTree>
    <p:extLst>
      <p:ext uri="{BB962C8B-B14F-4D97-AF65-F5344CB8AC3E}">
        <p14:creationId xmlns:p14="http://schemas.microsoft.com/office/powerpoint/2010/main" val="935850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17</a:t>
            </a:fld>
            <a:endParaRPr lang="zh-TW" altLang="en-US"/>
          </a:p>
        </p:txBody>
      </p:sp>
    </p:spTree>
    <p:extLst>
      <p:ext uri="{BB962C8B-B14F-4D97-AF65-F5344CB8AC3E}">
        <p14:creationId xmlns:p14="http://schemas.microsoft.com/office/powerpoint/2010/main" val="850616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18</a:t>
            </a:fld>
            <a:endParaRPr lang="zh-TW" altLang="en-US"/>
          </a:p>
        </p:txBody>
      </p:sp>
    </p:spTree>
    <p:extLst>
      <p:ext uri="{BB962C8B-B14F-4D97-AF65-F5344CB8AC3E}">
        <p14:creationId xmlns:p14="http://schemas.microsoft.com/office/powerpoint/2010/main" val="3913568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19</a:t>
            </a:fld>
            <a:endParaRPr lang="zh-TW" altLang="en-US"/>
          </a:p>
        </p:txBody>
      </p:sp>
    </p:spTree>
    <p:extLst>
      <p:ext uri="{BB962C8B-B14F-4D97-AF65-F5344CB8AC3E}">
        <p14:creationId xmlns:p14="http://schemas.microsoft.com/office/powerpoint/2010/main" val="1597754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20</a:t>
            </a:fld>
            <a:endParaRPr lang="zh-TW" altLang="en-US"/>
          </a:p>
        </p:txBody>
      </p:sp>
    </p:spTree>
    <p:extLst>
      <p:ext uri="{BB962C8B-B14F-4D97-AF65-F5344CB8AC3E}">
        <p14:creationId xmlns:p14="http://schemas.microsoft.com/office/powerpoint/2010/main" val="2060325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21</a:t>
            </a:fld>
            <a:endParaRPr lang="zh-TW" altLang="en-US"/>
          </a:p>
        </p:txBody>
      </p:sp>
    </p:spTree>
    <p:extLst>
      <p:ext uri="{BB962C8B-B14F-4D97-AF65-F5344CB8AC3E}">
        <p14:creationId xmlns:p14="http://schemas.microsoft.com/office/powerpoint/2010/main" val="122025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Slide Image Placeholder 1"/>
          <p:cNvSpPr>
            <a:spLocks noGrp="1" noRot="1" noChangeAspect="1" noChangeArrowheads="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531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CA" altLang="en-US" dirty="0">
              <a:ea typeface="標楷體" pitchFamily="65" charset="-120"/>
            </a:endParaRPr>
          </a:p>
        </p:txBody>
      </p:sp>
      <p:sp>
        <p:nvSpPr>
          <p:cNvPr id="4" name="Slide Number Placeholder 3"/>
          <p:cNvSpPr>
            <a:spLocks noGrp="1"/>
          </p:cNvSpPr>
          <p:nvPr>
            <p:ph type="sldNum" sz="quarter" idx="5"/>
          </p:nvPr>
        </p:nvSpPr>
        <p:spPr/>
        <p:txBody>
          <a:bodyPr/>
          <a:lstStyle/>
          <a:p>
            <a:pPr>
              <a:defRPr/>
            </a:pPr>
            <a:fld id="{F0DAA283-3DA9-534A-B288-BB3205FD8461}" type="slidenum">
              <a:rPr lang="zh-TW" altLang="en-US" smtClean="0"/>
              <a:t>3</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22</a:t>
            </a:fld>
            <a:endParaRPr lang="zh-TW" altLang="en-US"/>
          </a:p>
        </p:txBody>
      </p:sp>
    </p:spTree>
    <p:extLst>
      <p:ext uri="{BB962C8B-B14F-4D97-AF65-F5344CB8AC3E}">
        <p14:creationId xmlns:p14="http://schemas.microsoft.com/office/powerpoint/2010/main" val="1695330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23</a:t>
            </a:fld>
            <a:endParaRPr lang="zh-TW" altLang="en-US"/>
          </a:p>
        </p:txBody>
      </p:sp>
    </p:spTree>
    <p:extLst>
      <p:ext uri="{BB962C8B-B14F-4D97-AF65-F5344CB8AC3E}">
        <p14:creationId xmlns:p14="http://schemas.microsoft.com/office/powerpoint/2010/main" val="1167824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24</a:t>
            </a:fld>
            <a:endParaRPr lang="zh-TW" altLang="en-US"/>
          </a:p>
        </p:txBody>
      </p:sp>
    </p:spTree>
    <p:extLst>
      <p:ext uri="{BB962C8B-B14F-4D97-AF65-F5344CB8AC3E}">
        <p14:creationId xmlns:p14="http://schemas.microsoft.com/office/powerpoint/2010/main" val="2832823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25</a:t>
            </a:fld>
            <a:endParaRPr lang="zh-TW" altLang="en-US"/>
          </a:p>
        </p:txBody>
      </p:sp>
    </p:spTree>
    <p:extLst>
      <p:ext uri="{BB962C8B-B14F-4D97-AF65-F5344CB8AC3E}">
        <p14:creationId xmlns:p14="http://schemas.microsoft.com/office/powerpoint/2010/main" val="4044880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26</a:t>
            </a:fld>
            <a:endParaRPr lang="zh-TW" altLang="en-US"/>
          </a:p>
        </p:txBody>
      </p:sp>
    </p:spTree>
    <p:extLst>
      <p:ext uri="{BB962C8B-B14F-4D97-AF65-F5344CB8AC3E}">
        <p14:creationId xmlns:p14="http://schemas.microsoft.com/office/powerpoint/2010/main" val="2800068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27</a:t>
            </a:fld>
            <a:endParaRPr lang="zh-TW" altLang="en-US"/>
          </a:p>
        </p:txBody>
      </p:sp>
    </p:spTree>
    <p:extLst>
      <p:ext uri="{BB962C8B-B14F-4D97-AF65-F5344CB8AC3E}">
        <p14:creationId xmlns:p14="http://schemas.microsoft.com/office/powerpoint/2010/main" val="4223634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28</a:t>
            </a:fld>
            <a:endParaRPr lang="zh-TW" altLang="en-US"/>
          </a:p>
        </p:txBody>
      </p:sp>
    </p:spTree>
    <p:extLst>
      <p:ext uri="{BB962C8B-B14F-4D97-AF65-F5344CB8AC3E}">
        <p14:creationId xmlns:p14="http://schemas.microsoft.com/office/powerpoint/2010/main" val="4126987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29</a:t>
            </a:fld>
            <a:endParaRPr lang="zh-TW" altLang="en-US"/>
          </a:p>
        </p:txBody>
      </p:sp>
    </p:spTree>
    <p:extLst>
      <p:ext uri="{BB962C8B-B14F-4D97-AF65-F5344CB8AC3E}">
        <p14:creationId xmlns:p14="http://schemas.microsoft.com/office/powerpoint/2010/main" val="3415188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30</a:t>
            </a:fld>
            <a:endParaRPr lang="zh-TW" altLang="en-US"/>
          </a:p>
        </p:txBody>
      </p:sp>
    </p:spTree>
    <p:extLst>
      <p:ext uri="{BB962C8B-B14F-4D97-AF65-F5344CB8AC3E}">
        <p14:creationId xmlns:p14="http://schemas.microsoft.com/office/powerpoint/2010/main" val="2750511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31</a:t>
            </a:fld>
            <a:endParaRPr lang="zh-TW" altLang="en-US"/>
          </a:p>
        </p:txBody>
      </p:sp>
    </p:spTree>
    <p:extLst>
      <p:ext uri="{BB962C8B-B14F-4D97-AF65-F5344CB8AC3E}">
        <p14:creationId xmlns:p14="http://schemas.microsoft.com/office/powerpoint/2010/main" val="617074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Slide Image Placeholder 1"/>
          <p:cNvSpPr>
            <a:spLocks noGrp="1" noRot="1" noChangeAspect="1" noChangeArrowheads="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531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CA" altLang="en-US" dirty="0">
              <a:ea typeface="標楷體" pitchFamily="65" charset="-120"/>
            </a:endParaRPr>
          </a:p>
        </p:txBody>
      </p:sp>
      <p:sp>
        <p:nvSpPr>
          <p:cNvPr id="4" name="Slide Number Placeholder 3"/>
          <p:cNvSpPr>
            <a:spLocks noGrp="1"/>
          </p:cNvSpPr>
          <p:nvPr>
            <p:ph type="sldNum" sz="quarter" idx="5"/>
          </p:nvPr>
        </p:nvSpPr>
        <p:spPr/>
        <p:txBody>
          <a:bodyPr/>
          <a:lstStyle/>
          <a:p>
            <a:pPr>
              <a:defRPr/>
            </a:pPr>
            <a:fld id="{F0DAA283-3DA9-534A-B288-BB3205FD8461}" type="slidenum">
              <a:rPr lang="zh-TW" altLang="en-US" smtClean="0"/>
              <a:t>4</a:t>
            </a:fld>
            <a:endParaRPr lang="zh-TW" altLang="en-US"/>
          </a:p>
        </p:txBody>
      </p:sp>
    </p:spTree>
    <p:extLst>
      <p:ext uri="{BB962C8B-B14F-4D97-AF65-F5344CB8AC3E}">
        <p14:creationId xmlns:p14="http://schemas.microsoft.com/office/powerpoint/2010/main" val="2889463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32</a:t>
            </a:fld>
            <a:endParaRPr lang="zh-TW" altLang="en-US"/>
          </a:p>
        </p:txBody>
      </p:sp>
    </p:spTree>
    <p:extLst>
      <p:ext uri="{BB962C8B-B14F-4D97-AF65-F5344CB8AC3E}">
        <p14:creationId xmlns:p14="http://schemas.microsoft.com/office/powerpoint/2010/main" val="308497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33</a:t>
            </a:fld>
            <a:endParaRPr lang="zh-TW" altLang="en-US"/>
          </a:p>
        </p:txBody>
      </p:sp>
    </p:spTree>
    <p:extLst>
      <p:ext uri="{BB962C8B-B14F-4D97-AF65-F5344CB8AC3E}">
        <p14:creationId xmlns:p14="http://schemas.microsoft.com/office/powerpoint/2010/main" val="1468930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34</a:t>
            </a:fld>
            <a:endParaRPr lang="zh-TW" altLang="en-US"/>
          </a:p>
        </p:txBody>
      </p:sp>
    </p:spTree>
    <p:extLst>
      <p:ext uri="{BB962C8B-B14F-4D97-AF65-F5344CB8AC3E}">
        <p14:creationId xmlns:p14="http://schemas.microsoft.com/office/powerpoint/2010/main" val="2578834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35</a:t>
            </a:fld>
            <a:endParaRPr lang="zh-TW" altLang="en-US"/>
          </a:p>
        </p:txBody>
      </p:sp>
    </p:spTree>
    <p:extLst>
      <p:ext uri="{BB962C8B-B14F-4D97-AF65-F5344CB8AC3E}">
        <p14:creationId xmlns:p14="http://schemas.microsoft.com/office/powerpoint/2010/main" val="1580427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36</a:t>
            </a:fld>
            <a:endParaRPr lang="zh-TW" altLang="en-US"/>
          </a:p>
        </p:txBody>
      </p:sp>
    </p:spTree>
    <p:extLst>
      <p:ext uri="{BB962C8B-B14F-4D97-AF65-F5344CB8AC3E}">
        <p14:creationId xmlns:p14="http://schemas.microsoft.com/office/powerpoint/2010/main" val="625493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37</a:t>
            </a:fld>
            <a:endParaRPr lang="zh-TW" altLang="en-US"/>
          </a:p>
        </p:txBody>
      </p:sp>
    </p:spTree>
    <p:extLst>
      <p:ext uri="{BB962C8B-B14F-4D97-AF65-F5344CB8AC3E}">
        <p14:creationId xmlns:p14="http://schemas.microsoft.com/office/powerpoint/2010/main" val="1365552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38</a:t>
            </a:fld>
            <a:endParaRPr lang="zh-TW" altLang="en-US"/>
          </a:p>
        </p:txBody>
      </p:sp>
    </p:spTree>
    <p:extLst>
      <p:ext uri="{BB962C8B-B14F-4D97-AF65-F5344CB8AC3E}">
        <p14:creationId xmlns:p14="http://schemas.microsoft.com/office/powerpoint/2010/main" val="838348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39</a:t>
            </a:fld>
            <a:endParaRPr lang="zh-TW" altLang="en-US"/>
          </a:p>
        </p:txBody>
      </p:sp>
    </p:spTree>
    <p:extLst>
      <p:ext uri="{BB962C8B-B14F-4D97-AF65-F5344CB8AC3E}">
        <p14:creationId xmlns:p14="http://schemas.microsoft.com/office/powerpoint/2010/main" val="200815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42</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43</a:t>
            </a:fld>
            <a:endParaRPr lang="zh-TW" altLang="en-US"/>
          </a:p>
        </p:txBody>
      </p:sp>
    </p:spTree>
    <p:extLst>
      <p:ext uri="{BB962C8B-B14F-4D97-AF65-F5344CB8AC3E}">
        <p14:creationId xmlns:p14="http://schemas.microsoft.com/office/powerpoint/2010/main" val="3084100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6</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44</a:t>
            </a:fld>
            <a:endParaRPr lang="zh-TW" altLang="en-US"/>
          </a:p>
        </p:txBody>
      </p:sp>
    </p:spTree>
    <p:extLst>
      <p:ext uri="{BB962C8B-B14F-4D97-AF65-F5344CB8AC3E}">
        <p14:creationId xmlns:p14="http://schemas.microsoft.com/office/powerpoint/2010/main" val="491670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45</a:t>
            </a:fld>
            <a:endParaRPr lang="zh-TW" altLang="en-US"/>
          </a:p>
        </p:txBody>
      </p:sp>
    </p:spTree>
    <p:extLst>
      <p:ext uri="{BB962C8B-B14F-4D97-AF65-F5344CB8AC3E}">
        <p14:creationId xmlns:p14="http://schemas.microsoft.com/office/powerpoint/2010/main" val="587242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46</a:t>
            </a:fld>
            <a:endParaRPr lang="zh-TW" altLang="en-US"/>
          </a:p>
        </p:txBody>
      </p:sp>
    </p:spTree>
    <p:extLst>
      <p:ext uri="{BB962C8B-B14F-4D97-AF65-F5344CB8AC3E}">
        <p14:creationId xmlns:p14="http://schemas.microsoft.com/office/powerpoint/2010/main" val="6913459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47</a:t>
            </a:fld>
            <a:endParaRPr lang="zh-TW" altLang="en-US"/>
          </a:p>
        </p:txBody>
      </p:sp>
    </p:spTree>
    <p:extLst>
      <p:ext uri="{BB962C8B-B14F-4D97-AF65-F5344CB8AC3E}">
        <p14:creationId xmlns:p14="http://schemas.microsoft.com/office/powerpoint/2010/main" val="1002949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48</a:t>
            </a:fld>
            <a:endParaRPr lang="zh-TW" altLang="en-US"/>
          </a:p>
        </p:txBody>
      </p:sp>
    </p:spTree>
    <p:extLst>
      <p:ext uri="{BB962C8B-B14F-4D97-AF65-F5344CB8AC3E}">
        <p14:creationId xmlns:p14="http://schemas.microsoft.com/office/powerpoint/2010/main" val="3641002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49</a:t>
            </a:fld>
            <a:endParaRPr lang="zh-TW" altLang="en-US"/>
          </a:p>
        </p:txBody>
      </p:sp>
    </p:spTree>
    <p:extLst>
      <p:ext uri="{BB962C8B-B14F-4D97-AF65-F5344CB8AC3E}">
        <p14:creationId xmlns:p14="http://schemas.microsoft.com/office/powerpoint/2010/main" val="2258492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50</a:t>
            </a:fld>
            <a:endParaRPr lang="zh-TW" altLang="en-US"/>
          </a:p>
        </p:txBody>
      </p:sp>
    </p:spTree>
    <p:extLst>
      <p:ext uri="{BB962C8B-B14F-4D97-AF65-F5344CB8AC3E}">
        <p14:creationId xmlns:p14="http://schemas.microsoft.com/office/powerpoint/2010/main" val="2591444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51</a:t>
            </a:fld>
            <a:endParaRPr lang="zh-TW" altLang="en-US"/>
          </a:p>
        </p:txBody>
      </p:sp>
    </p:spTree>
    <p:extLst>
      <p:ext uri="{BB962C8B-B14F-4D97-AF65-F5344CB8AC3E}">
        <p14:creationId xmlns:p14="http://schemas.microsoft.com/office/powerpoint/2010/main" val="13516282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52</a:t>
            </a:fld>
            <a:endParaRPr lang="zh-TW" altLang="en-US"/>
          </a:p>
        </p:txBody>
      </p:sp>
    </p:spTree>
    <p:extLst>
      <p:ext uri="{BB962C8B-B14F-4D97-AF65-F5344CB8AC3E}">
        <p14:creationId xmlns:p14="http://schemas.microsoft.com/office/powerpoint/2010/main" val="457877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53</a:t>
            </a:fld>
            <a:endParaRPr lang="zh-TW" altLang="en-US"/>
          </a:p>
        </p:txBody>
      </p:sp>
    </p:spTree>
    <p:extLst>
      <p:ext uri="{BB962C8B-B14F-4D97-AF65-F5344CB8AC3E}">
        <p14:creationId xmlns:p14="http://schemas.microsoft.com/office/powerpoint/2010/main" val="100671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7</a:t>
            </a:fld>
            <a:endParaRPr lang="zh-TW" altLang="en-US"/>
          </a:p>
        </p:txBody>
      </p:sp>
    </p:spTree>
    <p:extLst>
      <p:ext uri="{BB962C8B-B14F-4D97-AF65-F5344CB8AC3E}">
        <p14:creationId xmlns:p14="http://schemas.microsoft.com/office/powerpoint/2010/main" val="23704059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54</a:t>
            </a:fld>
            <a:endParaRPr lang="zh-TW" altLang="en-US"/>
          </a:p>
        </p:txBody>
      </p:sp>
    </p:spTree>
    <p:extLst>
      <p:ext uri="{BB962C8B-B14F-4D97-AF65-F5344CB8AC3E}">
        <p14:creationId xmlns:p14="http://schemas.microsoft.com/office/powerpoint/2010/main" val="691451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55</a:t>
            </a:fld>
            <a:endParaRPr lang="zh-TW" altLang="en-US"/>
          </a:p>
        </p:txBody>
      </p:sp>
    </p:spTree>
    <p:extLst>
      <p:ext uri="{BB962C8B-B14F-4D97-AF65-F5344CB8AC3E}">
        <p14:creationId xmlns:p14="http://schemas.microsoft.com/office/powerpoint/2010/main" val="13860951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56</a:t>
            </a:fld>
            <a:endParaRPr lang="zh-TW" altLang="en-US"/>
          </a:p>
        </p:txBody>
      </p:sp>
    </p:spTree>
    <p:extLst>
      <p:ext uri="{BB962C8B-B14F-4D97-AF65-F5344CB8AC3E}">
        <p14:creationId xmlns:p14="http://schemas.microsoft.com/office/powerpoint/2010/main" val="4022594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57</a:t>
            </a:fld>
            <a:endParaRPr lang="zh-TW" altLang="en-US"/>
          </a:p>
        </p:txBody>
      </p:sp>
    </p:spTree>
    <p:extLst>
      <p:ext uri="{BB962C8B-B14F-4D97-AF65-F5344CB8AC3E}">
        <p14:creationId xmlns:p14="http://schemas.microsoft.com/office/powerpoint/2010/main" val="964590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58</a:t>
            </a:fld>
            <a:endParaRPr lang="zh-TW" altLang="en-US"/>
          </a:p>
        </p:txBody>
      </p:sp>
    </p:spTree>
    <p:extLst>
      <p:ext uri="{BB962C8B-B14F-4D97-AF65-F5344CB8AC3E}">
        <p14:creationId xmlns:p14="http://schemas.microsoft.com/office/powerpoint/2010/main" val="25368855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59</a:t>
            </a:fld>
            <a:endParaRPr lang="zh-TW" altLang="en-US"/>
          </a:p>
        </p:txBody>
      </p:sp>
    </p:spTree>
    <p:extLst>
      <p:ext uri="{BB962C8B-B14F-4D97-AF65-F5344CB8AC3E}">
        <p14:creationId xmlns:p14="http://schemas.microsoft.com/office/powerpoint/2010/main" val="10233648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60</a:t>
            </a:fld>
            <a:endParaRPr lang="zh-TW" altLang="en-US"/>
          </a:p>
        </p:txBody>
      </p:sp>
    </p:spTree>
    <p:extLst>
      <p:ext uri="{BB962C8B-B14F-4D97-AF65-F5344CB8AC3E}">
        <p14:creationId xmlns:p14="http://schemas.microsoft.com/office/powerpoint/2010/main" val="1367170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61</a:t>
            </a:fld>
            <a:endParaRPr lang="zh-TW" altLang="en-US"/>
          </a:p>
        </p:txBody>
      </p:sp>
    </p:spTree>
    <p:extLst>
      <p:ext uri="{BB962C8B-B14F-4D97-AF65-F5344CB8AC3E}">
        <p14:creationId xmlns:p14="http://schemas.microsoft.com/office/powerpoint/2010/main" val="17642482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62</a:t>
            </a:fld>
            <a:endParaRPr lang="zh-TW" altLang="en-US"/>
          </a:p>
        </p:txBody>
      </p:sp>
    </p:spTree>
    <p:extLst>
      <p:ext uri="{BB962C8B-B14F-4D97-AF65-F5344CB8AC3E}">
        <p14:creationId xmlns:p14="http://schemas.microsoft.com/office/powerpoint/2010/main" val="30163452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63</a:t>
            </a:fld>
            <a:endParaRPr lang="zh-TW" altLang="en-US"/>
          </a:p>
        </p:txBody>
      </p:sp>
    </p:spTree>
    <p:extLst>
      <p:ext uri="{BB962C8B-B14F-4D97-AF65-F5344CB8AC3E}">
        <p14:creationId xmlns:p14="http://schemas.microsoft.com/office/powerpoint/2010/main" val="181601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8</a:t>
            </a:fld>
            <a:endParaRPr lang="zh-TW" altLang="en-US"/>
          </a:p>
        </p:txBody>
      </p:sp>
    </p:spTree>
    <p:extLst>
      <p:ext uri="{BB962C8B-B14F-4D97-AF65-F5344CB8AC3E}">
        <p14:creationId xmlns:p14="http://schemas.microsoft.com/office/powerpoint/2010/main" val="7762113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556CC50-0D81-264D-8906-6C49209AD482}" type="slidenum">
              <a:rPr kumimoji="1" lang="zh-TW" altLang="en-US" sz="1200" b="0" i="0" u="none" strike="noStrike" kern="1200" cap="none" spc="0" normalizeH="0" baseline="0" noProof="0" smtClean="0">
                <a:ln>
                  <a:noFill/>
                </a:ln>
                <a:solidFill>
                  <a:prstClr val="black"/>
                </a:solidFill>
                <a:effectLst/>
                <a:uLnTx/>
                <a:uFillTx/>
                <a:latin typeface="Calibri" panose="020F0502020204030204"/>
                <a:ea typeface="標楷體" pitchFamily="65" charset="-120"/>
                <a:cs typeface="+mn-cs"/>
              </a:rPr>
              <a:t>64</a:t>
            </a:fld>
            <a:endParaRPr kumimoji="1" lang="zh-TW" altLang="en-US" sz="1200" b="0" i="0" u="none" strike="noStrike" kern="1200" cap="none" spc="0" normalizeH="0" baseline="0" noProof="0">
              <a:ln>
                <a:noFill/>
              </a:ln>
              <a:solidFill>
                <a:prstClr val="black"/>
              </a:solidFill>
              <a:effectLst/>
              <a:uLnTx/>
              <a:uFillTx/>
              <a:latin typeface="Calibri" panose="020F0502020204030204"/>
              <a:ea typeface="標楷體" pitchFamily="65" charset="-12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03" name="Google Shape;103;p1: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09" name="Google Shape;109;p2: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15" name="Google Shape;115;p3: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21" name="Google Shape;121;p4: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8e80569b9c_0_5:notes"/>
          <p:cNvSpPr txBox="1">
            <a:spLocks noGrp="1"/>
          </p:cNvSpPr>
          <p:nvPr>
            <p:ph type="body" idx="1"/>
          </p:nvPr>
        </p:nvSpPr>
        <p:spPr>
          <a:xfrm>
            <a:off x="709614" y="4862514"/>
            <a:ext cx="5680200" cy="4605300"/>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27" name="Google Shape;127;g38e80569b9c_0_5: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33" name="Google Shape;133;p5: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8e80569b9c_0_16:notes"/>
          <p:cNvSpPr txBox="1">
            <a:spLocks noGrp="1"/>
          </p:cNvSpPr>
          <p:nvPr>
            <p:ph type="body" idx="1"/>
          </p:nvPr>
        </p:nvSpPr>
        <p:spPr>
          <a:xfrm>
            <a:off x="709614" y="4862514"/>
            <a:ext cx="5680200" cy="4605300"/>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38" name="Google Shape;138;g38e80569b9c_0_16: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8e80569b9c_0_12:notes"/>
          <p:cNvSpPr txBox="1">
            <a:spLocks noGrp="1"/>
          </p:cNvSpPr>
          <p:nvPr>
            <p:ph type="body" idx="1"/>
          </p:nvPr>
        </p:nvSpPr>
        <p:spPr>
          <a:xfrm>
            <a:off x="709614" y="4862514"/>
            <a:ext cx="5680200" cy="4605300"/>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43" name="Google Shape;143;g38e80569b9c_0_12: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48" name="Google Shape;148;p7: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9</a:t>
            </a:fld>
            <a:endParaRPr lang="zh-TW" altLang="en-US"/>
          </a:p>
        </p:txBody>
      </p:sp>
    </p:spTree>
    <p:extLst>
      <p:ext uri="{BB962C8B-B14F-4D97-AF65-F5344CB8AC3E}">
        <p14:creationId xmlns:p14="http://schemas.microsoft.com/office/powerpoint/2010/main" val="5485583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54" name="Google Shape;154;p8: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59" name="Google Shape;159;p9: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8e80569b9c_0_38:notes"/>
          <p:cNvSpPr txBox="1">
            <a:spLocks noGrp="1"/>
          </p:cNvSpPr>
          <p:nvPr>
            <p:ph type="body" idx="1"/>
          </p:nvPr>
        </p:nvSpPr>
        <p:spPr>
          <a:xfrm>
            <a:off x="709614" y="4862514"/>
            <a:ext cx="5680200" cy="4605300"/>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64" name="Google Shape;164;g38e80569b9c_0_38:notes"/>
          <p:cNvSpPr>
            <a:spLocks noGrp="1" noRot="1" noChangeAspect="1"/>
          </p:cNvSpPr>
          <p:nvPr>
            <p:ph type="sldImg" idx="2"/>
          </p:nvPr>
        </p:nvSpPr>
        <p:spPr>
          <a:xfrm>
            <a:off x="990600" y="766763"/>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69" name="Google Shape;169;p10: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74" name="Google Shape;174;p11: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79" name="Google Shape;179;p12: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84" name="Google Shape;184;p13: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90" name="Google Shape;190;p14: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195" name="Google Shape;195;p15: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8e80569b9c_0_58:notes"/>
          <p:cNvSpPr txBox="1">
            <a:spLocks noGrp="1"/>
          </p:cNvSpPr>
          <p:nvPr>
            <p:ph type="body" idx="1"/>
          </p:nvPr>
        </p:nvSpPr>
        <p:spPr>
          <a:xfrm>
            <a:off x="709614" y="4862514"/>
            <a:ext cx="5680200" cy="4605300"/>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200" name="Google Shape;200;g38e80569b9c_0_58:notes"/>
          <p:cNvSpPr>
            <a:spLocks noGrp="1" noRot="1" noChangeAspect="1"/>
          </p:cNvSpPr>
          <p:nvPr>
            <p:ph type="sldImg" idx="2"/>
          </p:nvPr>
        </p:nvSpPr>
        <p:spPr>
          <a:xfrm>
            <a:off x="990600" y="766763"/>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10</a:t>
            </a:fld>
            <a:endParaRPr lang="zh-TW" altLang="en-US"/>
          </a:p>
        </p:txBody>
      </p:sp>
    </p:spTree>
    <p:extLst>
      <p:ext uri="{BB962C8B-B14F-4D97-AF65-F5344CB8AC3E}">
        <p14:creationId xmlns:p14="http://schemas.microsoft.com/office/powerpoint/2010/main" val="32344232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205" name="Google Shape;205;p16: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8e80569b9c_0_70:notes"/>
          <p:cNvSpPr txBox="1">
            <a:spLocks noGrp="1"/>
          </p:cNvSpPr>
          <p:nvPr>
            <p:ph type="body" idx="1"/>
          </p:nvPr>
        </p:nvSpPr>
        <p:spPr>
          <a:xfrm>
            <a:off x="709614" y="4862514"/>
            <a:ext cx="5680200" cy="4605300"/>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210" name="Google Shape;210;g38e80569b9c_0_70: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txBox="1">
            <a:spLocks noGrp="1"/>
          </p:cNvSpPr>
          <p:nvPr>
            <p:ph type="body" idx="1"/>
          </p:nvPr>
        </p:nvSpPr>
        <p:spPr>
          <a:xfrm>
            <a:off x="709614" y="4862514"/>
            <a:ext cx="5680075" cy="4605337"/>
          </a:xfrm>
          <a:prstGeom prst="rect">
            <a:avLst/>
          </a:prstGeom>
        </p:spPr>
        <p:txBody>
          <a:bodyPr spcFirstLastPara="1" wrap="square" lIns="91475" tIns="45725" rIns="91475" bIns="45725" anchor="t" anchorCtr="0">
            <a:noAutofit/>
          </a:bodyPr>
          <a:lstStyle/>
          <a:p>
            <a:pPr marL="0" lvl="0" indent="0" algn="l" rtl="0">
              <a:spcBef>
                <a:spcPts val="360"/>
              </a:spcBef>
              <a:spcAft>
                <a:spcPts val="0"/>
              </a:spcAft>
              <a:buNone/>
            </a:pPr>
            <a:endParaRPr/>
          </a:p>
        </p:txBody>
      </p:sp>
      <p:sp>
        <p:nvSpPr>
          <p:cNvPr id="215" name="Google Shape;215;p17: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TW" altLang="en-US" sz="1800" b="0" i="0" u="none" strike="noStrike" kern="0" cap="none" spc="0" normalizeH="0" baseline="0" noProof="0">
                <a:ln>
                  <a:noFill/>
                </a:ln>
                <a:solidFill>
                  <a:prstClr val="black"/>
                </a:solidFill>
                <a:effectLst/>
                <a:uLnTx/>
                <a:uFillTx/>
                <a:latin typeface="Calibri" panose="020F0502020204030204"/>
                <a:ea typeface="標楷體" pitchFamily="65" charset="-120"/>
                <a:cs typeface="+mn-cs"/>
              </a:rPr>
              <a:t>2010/5/21</a:t>
            </a:r>
          </a:p>
        </p:txBody>
      </p:sp>
      <p:sp>
        <p:nvSpPr>
          <p:cNvPr id="9" name="Rectangle 7"/>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TW" altLang="en-US" sz="1800" b="0" i="0" u="none" strike="noStrike" kern="0" cap="none" spc="0" normalizeH="0" baseline="0" noProof="0">
                <a:ln>
                  <a:noFill/>
                </a:ln>
                <a:solidFill>
                  <a:prstClr val="black"/>
                </a:solidFill>
                <a:effectLst/>
                <a:uLnTx/>
                <a:uFillTx/>
                <a:latin typeface="Calibri" panose="020F0502020204030204"/>
                <a:ea typeface="標楷體" pitchFamily="65" charset="-120"/>
                <a:cs typeface="+mn-cs"/>
              </a:rPr>
              <a:t>‹#›</a:t>
            </a:r>
          </a:p>
        </p:txBody>
      </p:sp>
      <p:sp>
        <p:nvSpPr>
          <p:cNvPr id="537603" name="Rectangle 2"/>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7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TW" dirty="0">
              <a:ea typeface="標楷體" pitchFamily="65" charset="-120"/>
            </a:endParaRPr>
          </a:p>
        </p:txBody>
      </p:sp>
      <p:sp>
        <p:nvSpPr>
          <p:cNvPr id="184325" name="Text Box 4"/>
          <p:cNvSpPr txBox="1">
            <a:spLocks noGrp="1"/>
          </p:cNvSpPr>
          <p:nvPr/>
        </p:nvSpPr>
        <p:spPr bwMode="auto">
          <a:xfrm>
            <a:off x="3884613" y="8685213"/>
            <a:ext cx="2971800" cy="457200"/>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TW" altLang="en-US" sz="1200" b="0" i="0" u="none" strike="noStrike" kern="0" cap="none" spc="0" normalizeH="0" baseline="0" noProof="0">
                <a:ln>
                  <a:noFill/>
                </a:ln>
                <a:solidFill>
                  <a:srgbClr val="000000"/>
                </a:solidFill>
                <a:effectLst/>
                <a:uLnTx/>
                <a:uFillTx/>
                <a:latin typeface="Arial" panose="020B0604020202020204" pitchFamily="34" charset="0"/>
                <a:ea typeface="標楷體" pitchFamily="65" charset="-120"/>
                <a:cs typeface="Arial" panose="020B0604020202020204" pitchFamily="34" charset="0"/>
              </a:rPr>
              <a:t>18</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TW" altLang="en-US" sz="1800" b="0" i="0" u="none" strike="noStrike" kern="0" cap="none" spc="0" normalizeH="0" baseline="0" noProof="0">
                <a:ln>
                  <a:noFill/>
                </a:ln>
                <a:solidFill>
                  <a:prstClr val="black"/>
                </a:solidFill>
                <a:effectLst/>
                <a:uLnTx/>
                <a:uFillTx/>
                <a:latin typeface="Calibri" panose="020F0502020204030204"/>
                <a:ea typeface="標楷體" pitchFamily="65" charset="-120"/>
                <a:cs typeface="+mn-cs"/>
              </a:rPr>
              <a:t>2010/5/21</a:t>
            </a:r>
          </a:p>
        </p:txBody>
      </p:sp>
      <p:sp>
        <p:nvSpPr>
          <p:cNvPr id="9" name="Rectangle 7"/>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TW" altLang="en-US" sz="1800" b="0" i="0" u="none" strike="noStrike" kern="0" cap="none" spc="0" normalizeH="0" baseline="0" noProof="0">
                <a:ln>
                  <a:noFill/>
                </a:ln>
                <a:solidFill>
                  <a:prstClr val="black"/>
                </a:solidFill>
                <a:effectLst/>
                <a:uLnTx/>
                <a:uFillTx/>
                <a:latin typeface="Calibri" panose="020F0502020204030204"/>
                <a:ea typeface="標楷體" pitchFamily="65" charset="-120"/>
                <a:cs typeface="+mn-cs"/>
              </a:rPr>
              <a:t>‹#›</a:t>
            </a:r>
          </a:p>
        </p:txBody>
      </p:sp>
      <p:sp>
        <p:nvSpPr>
          <p:cNvPr id="537603" name="Rectangle 2"/>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7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TW" dirty="0">
              <a:ea typeface="標楷體" pitchFamily="65" charset="-120"/>
            </a:endParaRPr>
          </a:p>
        </p:txBody>
      </p:sp>
      <p:sp>
        <p:nvSpPr>
          <p:cNvPr id="184325" name="Text Box 4"/>
          <p:cNvSpPr txBox="1">
            <a:spLocks noGrp="1"/>
          </p:cNvSpPr>
          <p:nvPr/>
        </p:nvSpPr>
        <p:spPr bwMode="auto">
          <a:xfrm>
            <a:off x="3884613" y="8685213"/>
            <a:ext cx="2971800" cy="457200"/>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TW" altLang="en-US" sz="1200" b="0" i="0" u="none" strike="noStrike" kern="0" cap="none" spc="0" normalizeH="0" baseline="0" noProof="0">
                <a:ln>
                  <a:noFill/>
                </a:ln>
                <a:solidFill>
                  <a:srgbClr val="000000"/>
                </a:solidFill>
                <a:effectLst/>
                <a:uLnTx/>
                <a:uFillTx/>
                <a:latin typeface="Arial" panose="020B0604020202020204" pitchFamily="34" charset="0"/>
                <a:ea typeface="標楷體" pitchFamily="65" charset="-120"/>
                <a:cs typeface="Arial" panose="020B0604020202020204" pitchFamily="34" charset="0"/>
              </a:rPr>
              <a:t>18</a:t>
            </a:r>
          </a:p>
        </p:txBody>
      </p:sp>
    </p:spTree>
    <p:extLst>
      <p:ext uri="{BB962C8B-B14F-4D97-AF65-F5344CB8AC3E}">
        <p14:creationId xmlns:p14="http://schemas.microsoft.com/office/powerpoint/2010/main" val="1462462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90</a:t>
            </a:fld>
            <a:endParaRPr lang="zh-TW"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91</a:t>
            </a:fld>
            <a:endParaRPr lang="zh-TW" altLang="en-US"/>
          </a:p>
        </p:txBody>
      </p:sp>
    </p:spTree>
    <p:extLst>
      <p:ext uri="{BB962C8B-B14F-4D97-AF65-F5344CB8AC3E}">
        <p14:creationId xmlns:p14="http://schemas.microsoft.com/office/powerpoint/2010/main" val="18173299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92</a:t>
            </a:fld>
            <a:endParaRPr lang="zh-TW" altLang="en-US"/>
          </a:p>
        </p:txBody>
      </p:sp>
    </p:spTree>
    <p:extLst>
      <p:ext uri="{BB962C8B-B14F-4D97-AF65-F5344CB8AC3E}">
        <p14:creationId xmlns:p14="http://schemas.microsoft.com/office/powerpoint/2010/main" val="27345774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091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a:ea typeface="標楷體" pitchFamily="65" charset="-12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p:cNvSpPr>
          <p:nvPr>
            <p:ph type="dt" sz="quarter" idx="1"/>
          </p:nvPr>
        </p:nvSpPr>
        <p:spPr/>
        <p:txBody>
          <a:bodyPr/>
          <a:lstStyle/>
          <a:p>
            <a:pPr>
              <a:defRPr/>
            </a:pPr>
            <a:r>
              <a:rPr lang="zh-TW" altLang="en-US"/>
              <a:t>2010/5/21</a:t>
            </a:r>
          </a:p>
        </p:txBody>
      </p:sp>
      <p:sp>
        <p:nvSpPr>
          <p:cNvPr id="9" name="Rectangle 7"/>
          <p:cNvSpPr>
            <a:spLocks noGrp="1"/>
          </p:cNvSpPr>
          <p:nvPr>
            <p:ph type="sldNum" sz="quarter" idx="5"/>
          </p:nvPr>
        </p:nvSpPr>
        <p:spPr/>
        <p:txBody>
          <a:bodyPr/>
          <a:lstStyle/>
          <a:p>
            <a:pPr>
              <a:defRPr/>
            </a:pPr>
            <a:r>
              <a:rPr lang="zh-TW" altLang="en-US"/>
              <a:t>‹#›</a:t>
            </a:r>
          </a:p>
        </p:txBody>
      </p:sp>
      <p:sp>
        <p:nvSpPr>
          <p:cNvPr id="553987" name="Rectangle 2"/>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3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TW">
              <a:ea typeface="標楷體" pitchFamily="65" charset="-120"/>
            </a:endParaRPr>
          </a:p>
        </p:txBody>
      </p:sp>
      <p:sp>
        <p:nvSpPr>
          <p:cNvPr id="553989" name="Text Box 4"/>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r" eaLnBrk="1" hangingPunct="1"/>
            <a:r>
              <a:rPr kumimoji="0" lang="zh-TW" altLang="en-US" sz="1200">
                <a:ea typeface="標楷體" pitchFamily="65" charset="-120"/>
              </a:rPr>
              <a:t>16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p>
        </p:txBody>
      </p:sp>
      <p:sp>
        <p:nvSpPr>
          <p:cNvPr id="4" name="Slide Number Placeholder 3"/>
          <p:cNvSpPr>
            <a:spLocks noGrp="1"/>
          </p:cNvSpPr>
          <p:nvPr>
            <p:ph type="sldNum" sz="quarter" idx="5"/>
          </p:nvPr>
        </p:nvSpPr>
        <p:spPr/>
        <p:txBody>
          <a:bodyPr/>
          <a:lstStyle/>
          <a:p>
            <a:pPr>
              <a:defRPr/>
            </a:pPr>
            <a:fld id="{8CB16759-6028-0749-80EE-81DCE75975B5}" type="slidenum">
              <a:rPr lang="zh-TW" altLang="en-US" smtClean="0"/>
              <a:t>11</a:t>
            </a:fld>
            <a:endParaRPr lang="zh-TW" altLang="en-US"/>
          </a:p>
        </p:txBody>
      </p:sp>
    </p:spTree>
    <p:extLst>
      <p:ext uri="{BB962C8B-B14F-4D97-AF65-F5344CB8AC3E}">
        <p14:creationId xmlns:p14="http://schemas.microsoft.com/office/powerpoint/2010/main" val="306834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ffer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3" name="日期版面配置區 3"/>
          <p:cNvSpPr>
            <a:spLocks noGrp="1"/>
          </p:cNvSpPr>
          <p:nvPr>
            <p:ph type="dt" sz="half" idx="10"/>
          </p:nvPr>
        </p:nvSpPr>
        <p:spPr/>
        <p:txBody>
          <a:bodyPr/>
          <a:lstStyle>
            <a:lvl1pPr>
              <a:defRPr/>
            </a:lvl1pPr>
          </a:lstStyle>
          <a:p>
            <a:pPr>
              <a:defRPr/>
            </a:pPr>
            <a:fld id="{0A39C3E8-152F-504C-8A6F-8BF77B9D5904}" type="datetimeFigureOut">
              <a:rPr lang="zh-TW" altLang="en-US"/>
              <a:t>2025/10/5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1A03BD3-BDCF-094C-A1B3-A15861EC5FB6}" type="slidenum">
              <a:rPr lang="zh-TW" altLang="en-US"/>
              <a:t>‹#›</a:t>
            </a:fld>
            <a:endParaRPr lang="zh-TW" alt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TW"/>
              <a:t>Click to edit Master title style</a:t>
            </a:r>
            <a:endParaRPr lang="zh-TW" altLang="en-US"/>
          </a:p>
        </p:txBody>
      </p:sp>
      <p:sp>
        <p:nvSpPr>
          <p:cNvPr id="4" name="Content Placeholder 3"/>
          <p:cNvSpPr>
            <a:spLocks noGrp="1"/>
          </p:cNvSpPr>
          <p:nvPr>
            <p:ph sz="half" idx="2"/>
          </p:nvPr>
        </p:nvSpPr>
        <p:spPr>
          <a:xfrm>
            <a:off x="4648200" y="1600204"/>
            <a:ext cx="4038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2629980-32E3-7F4C-A37A-084DB374EDC5}" type="slidenum">
              <a:rPr lang="en-US" altLang="zh-CN"/>
              <a:t>‹#›</a:t>
            </a:fld>
            <a:endParaRPr lang="en-US" altLang="zh-CN"/>
          </a:p>
        </p:txBody>
      </p:sp>
    </p:spTree>
  </p:cSld>
  <p:clrMapOvr>
    <a:masterClrMapping/>
  </p:clrMapOvr>
  <p:transition advClick="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15" name="Title 1"/>
          <p:cNvSpPr>
            <a:spLocks noGrp="1"/>
          </p:cNvSpPr>
          <p:nvPr>
            <p:ph type="title"/>
          </p:nvPr>
        </p:nvSpPr>
        <p:spPr>
          <a:xfrm>
            <a:off x="457200" y="0"/>
            <a:ext cx="8229600" cy="714375"/>
          </a:xfrm>
        </p:spPr>
        <p:txBody>
          <a:bodyPr/>
          <a:lstStyle/>
          <a:p>
            <a:r>
              <a:rPr lang="en-US"/>
              <a:t>Click to edit Master title style</a:t>
            </a:r>
          </a:p>
        </p:txBody>
      </p:sp>
      <p:sp>
        <p:nvSpPr>
          <p:cNvPr id="16" name="Content Placeholder 2"/>
          <p:cNvSpPr>
            <a:spLocks noGrp="1"/>
          </p:cNvSpPr>
          <p:nvPr>
            <p:ph idx="1"/>
          </p:nvPr>
        </p:nvSpPr>
        <p:spPr>
          <a:xfrm>
            <a:off x="323530" y="714375"/>
            <a:ext cx="8496944" cy="541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649E68B7-463D-7344-BAEF-43F3136F4D3E}" type="datetimeFigureOut">
              <a:rPr lang="en-US"/>
              <a:t>10/5/25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418F13B-1270-5A41-ADEC-49EC85B36A15}" type="slidenum">
              <a:rPr lang="en-US"/>
              <a:t>‹#›</a:t>
            </a:fld>
            <a:endParaRPr lang="en-US"/>
          </a:p>
        </p:txBody>
      </p:sp>
    </p:spTree>
  </p:cSld>
  <p:clrMapOvr>
    <a:masterClrMapping/>
  </p:clrMapOvr>
  <p:transition advClick="0"/>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endParaRPr lang="es-ES"/>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s-ES"/>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C8A53551-88D4-FF4A-B1DA-4E392BE6C788}" type="slidenum">
              <a:rPr lang="es-ES"/>
              <a:t>‹#›</a:t>
            </a:fld>
            <a:endParaRPr lang="es-ES"/>
          </a:p>
        </p:txBody>
      </p:sp>
    </p:spTree>
  </p:cSld>
  <p:clrMapOvr>
    <a:masterClrMapping/>
  </p:clrMapOvr>
  <p:transition advClick="0"/>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597"/>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0" cy="1325563"/>
          </a:xfrm>
          <a:prstGeom prst="rect">
            <a:avLst/>
          </a:prstGeom>
        </p:spPr>
        <p:txBody>
          <a:bodyPr/>
          <a:lstStyle/>
          <a:p>
            <a:r>
              <a:rPr lang="en-US"/>
              <a:t>Click to edit Master title style</a:t>
            </a:r>
            <a:endParaRPr lang="en-CA"/>
          </a:p>
        </p:txBody>
      </p:sp>
      <p:sp>
        <p:nvSpPr>
          <p:cNvPr id="3" name="Text Placeholder 2"/>
          <p:cNvSpPr>
            <a:spLocks noGrp="1"/>
          </p:cNvSpPr>
          <p:nvPr>
            <p:ph type="body" idx="1"/>
          </p:nvPr>
        </p:nvSpPr>
        <p:spPr>
          <a:xfrm>
            <a:off x="630239"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CA"/>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40"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6530"/>
          </a:xfrm>
          <a:prstGeom prst="rect">
            <a:avLst/>
          </a:prstGeom>
        </p:spPr>
        <p:txBody>
          <a:bodyPr/>
          <a:lstStyle>
            <a:lvl1pPr>
              <a:defRPr sz="3400"/>
            </a:lvl1pPr>
          </a:lstStyle>
          <a:p>
            <a:r>
              <a:rPr lang="en-US"/>
              <a:t>Click to edit Master title style</a:t>
            </a:r>
            <a:endParaRPr lang="en-CA"/>
          </a:p>
        </p:txBody>
      </p:sp>
    </p:spTree>
  </p:cSld>
  <p:clrMapOvr>
    <a:masterClrMapping/>
  </p:clrMapOvr>
  <p:transition advClick="0"/>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sym typeface="Arial" panose="020B0604020202020204" pitchFamily="34" charset="0"/>
            </a:endParaRPr>
          </a:p>
        </p:txBody>
      </p:sp>
      <p:sp>
        <p:nvSpPr>
          <p:cNvPr id="4" name="Text Placeholder 3"/>
          <p:cNvSpPr>
            <a:spLocks noGrp="1"/>
          </p:cNvSpPr>
          <p:nvPr>
            <p:ph type="body" sz="half" idx="2"/>
          </p:nvPr>
        </p:nvSpPr>
        <p:spPr>
          <a:xfrm>
            <a:off x="630240"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2"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4406"/>
            <a:ext cx="91440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2630"/>
            <a:ext cx="8229600" cy="850106"/>
          </a:xfrm>
          <a:prstGeom prst="rect">
            <a:avLst/>
          </a:prstGeom>
        </p:spPr>
        <p:txBody>
          <a:bodyPr/>
          <a:lstStyle>
            <a:lvl1pPr>
              <a:defRPr sz="4000" b="1">
                <a:latin typeface="Microsoft JhengHei" panose="020B0604030504040204" pitchFamily="34" charset="-120"/>
                <a:ea typeface="Microsoft JhengHei" panose="020B0604030504040204" pitchFamily="34" charset="-120"/>
              </a:defRPr>
            </a:lvl1pPr>
          </a:lstStyle>
          <a:p>
            <a:r>
              <a:rPr lang="en-US" altLang="zh-CN"/>
              <a:t>Click to edit Master title style</a:t>
            </a:r>
            <a:endParaRPr lang="en-US"/>
          </a:p>
        </p:txBody>
      </p:sp>
      <p:sp>
        <p:nvSpPr>
          <p:cNvPr id="3" name="Content Placeholder 2"/>
          <p:cNvSpPr>
            <a:spLocks noGrp="1"/>
          </p:cNvSpPr>
          <p:nvPr>
            <p:ph idx="1"/>
          </p:nvPr>
        </p:nvSpPr>
        <p:spPr>
          <a:xfrm>
            <a:off x="107506" y="1340771"/>
            <a:ext cx="8928992" cy="4104457"/>
          </a:xfrm>
          <a:prstGeom prst="rect">
            <a:avLst/>
          </a:prstGeom>
        </p:spPr>
        <p:txBody>
          <a:bodyPr/>
          <a:lstStyle>
            <a:lvl1pPr marL="0" indent="0">
              <a:buNone/>
              <a:defRPr>
                <a:latin typeface="DFKai-SB" panose="03000509000000000000" pitchFamily="65" charset="-120"/>
                <a:ea typeface="DFKai-SB" panose="03000509000000000000" pitchFamily="65" charset="-12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1"/>
          <p:cNvSpPr>
            <a:spLocks noGrp="1"/>
          </p:cNvSpPr>
          <p:nvPr>
            <p:ph type="title"/>
          </p:nvPr>
        </p:nvSpPr>
        <p:spPr>
          <a:xfrm>
            <a:off x="2555778" y="2204864"/>
            <a:ext cx="4248472" cy="1143000"/>
          </a:xfrm>
          <a:prstGeom prst="rect">
            <a:avLst/>
          </a:prstGeom>
        </p:spPr>
        <p:txBody>
          <a:bodyPr/>
          <a:lstStyle>
            <a:lvl1pPr marL="457200" indent="-457200" algn="l">
              <a:buFont typeface="Arial" panose="020B0604020202020204" pitchFamily="34" charset="0"/>
              <a:buChar char="•"/>
              <a:defRPr lang="en-US" sz="2800" kern="1200" dirty="0">
                <a:solidFill>
                  <a:srgbClr val="0070C0"/>
                </a:solidFill>
                <a:latin typeface="Kartika" pitchFamily="18" charset="0"/>
                <a:ea typeface="Microsoft JhengHei" panose="020B0604030504040204" pitchFamily="34" charset="-120"/>
                <a:cs typeface="Kartika" pitchFamily="18" charset="0"/>
              </a:defRPr>
            </a:lvl1pPr>
          </a:lstStyle>
          <a:p>
            <a:r>
              <a:rPr lang="en-US"/>
              <a:t>Click to edit Master title style</a:t>
            </a:r>
          </a:p>
        </p:txBody>
      </p:sp>
      <p:sp>
        <p:nvSpPr>
          <p:cNvPr id="16" name="Text Placeholder 15"/>
          <p:cNvSpPr>
            <a:spLocks noGrp="1"/>
          </p:cNvSpPr>
          <p:nvPr>
            <p:ph type="body" sz="quarter" idx="10"/>
          </p:nvPr>
        </p:nvSpPr>
        <p:spPr>
          <a:xfrm>
            <a:off x="107506" y="476672"/>
            <a:ext cx="8928992" cy="914400"/>
          </a:xfrm>
          <a:prstGeom prst="rect">
            <a:avLst/>
          </a:prstGeom>
        </p:spPr>
        <p:txBody>
          <a:bodyPr/>
          <a:lstStyle>
            <a:lvl1pPr marL="0" indent="0" algn="ctr">
              <a:buNone/>
              <a:defRPr sz="6500">
                <a:solidFill>
                  <a:schemeClr val="tx1">
                    <a:lumMod val="75000"/>
                    <a:lumOff val="25000"/>
                  </a:schemeClr>
                </a:solidFill>
                <a:latin typeface="黑体" panose="02010609060101010101" pitchFamily="49" charset="-122"/>
                <a:ea typeface="黑体" panose="02010609060101010101" pitchFamily="49" charset="-122"/>
              </a:defRPr>
            </a:lvl1pPr>
          </a:lstStyle>
          <a:p>
            <a:pPr lvl="0"/>
            <a:r>
              <a:rPr lang="en-US"/>
              <a:t>Click to edit Master text styles</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6530"/>
          </a:xfrm>
          <a:prstGeom prst="rect">
            <a:avLst/>
          </a:prstGeom>
        </p:spPr>
        <p:txBody>
          <a:bodyPr/>
          <a:lstStyle>
            <a:lvl1pPr>
              <a:defRPr sz="3400"/>
            </a:lvl1pPr>
          </a:lstStyle>
          <a:p>
            <a:r>
              <a:rPr lang="en-US"/>
              <a:t>Click to edit Master title style</a:t>
            </a:r>
            <a:endParaRPr lang="en-CA"/>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a:t>Click to edit Master title style</a:t>
            </a:r>
            <a:endParaRPr lang="en-CA"/>
          </a:p>
        </p:txBody>
      </p:sp>
      <p:sp>
        <p:nvSpPr>
          <p:cNvPr id="3" name="内容占位符 2"/>
          <p:cNvSpPr>
            <a:spLocks noGrp="1"/>
          </p:cNvSpPr>
          <p:nvPr>
            <p:ph idx="1"/>
          </p:nvPr>
        </p:nvSpPr>
        <p:spPr>
          <a:xfrm>
            <a:off x="457200" y="1600204"/>
            <a:ext cx="8229600" cy="4525963"/>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CA"/>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Offer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3" name="日期版面配置區 3"/>
          <p:cNvSpPr>
            <a:spLocks noGrp="1"/>
          </p:cNvSpPr>
          <p:nvPr>
            <p:ph type="dt" sz="half" idx="10"/>
          </p:nvPr>
        </p:nvSpPr>
        <p:spPr/>
        <p:txBody>
          <a:bodyPr/>
          <a:lstStyle>
            <a:lvl1pPr>
              <a:defRPr/>
            </a:lvl1pPr>
          </a:lstStyle>
          <a:p>
            <a:pPr>
              <a:defRPr/>
            </a:pPr>
            <a:fld id="{85D78231-85E0-D949-8D2D-0015A00B4CFA}" type="datetimeFigureOut">
              <a:rPr lang="zh-TW" altLang="en-US"/>
              <a:t>2025/10/5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74D42FBE-2F7C-B644-A29B-F14C62DF61EA}" type="slidenum">
              <a:rPr lang="zh-TW" altLang="en-US"/>
              <a:t>‹#›</a:t>
            </a:fld>
            <a:endParaRPr lang="zh-TW" altLang="en-US"/>
          </a:p>
        </p:txBody>
      </p:sp>
    </p:spTree>
  </p:cSld>
  <p:clrMapOvr>
    <a:masterClrMapping/>
  </p:clrMapOvr>
  <p:transition advClick="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讀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3" name="日期版面配置區 3"/>
          <p:cNvSpPr>
            <a:spLocks noGrp="1"/>
          </p:cNvSpPr>
          <p:nvPr>
            <p:ph type="dt" sz="half" idx="10"/>
          </p:nvPr>
        </p:nvSpPr>
        <p:spPr/>
        <p:txBody>
          <a:bodyPr/>
          <a:lstStyle>
            <a:lvl1pPr>
              <a:defRPr/>
            </a:lvl1pPr>
          </a:lstStyle>
          <a:p>
            <a:pPr>
              <a:defRPr/>
            </a:pPr>
            <a:fld id="{4EFF2D57-8C39-8544-A46B-DCF6C4B9BCBD}" type="datetimeFigureOut">
              <a:rPr lang="zh-TW" altLang="en-US"/>
              <a:t>2025/10/5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189FBBC8-3922-FB4D-AE51-079901F29FAC}" type="slidenum">
              <a:rPr lang="zh-TW" altLang="en-US"/>
              <a:t>‹#›</a:t>
            </a:fld>
            <a:endParaRPr lang="zh-TW" alt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TW"/>
              <a:t>Click to edit Master title style</a:t>
            </a:r>
            <a:endParaRPr lang="zh-TW" altLang="en-US"/>
          </a:p>
        </p:txBody>
      </p:sp>
      <p:sp>
        <p:nvSpPr>
          <p:cNvPr id="4" name="Content Placeholder 3"/>
          <p:cNvSpPr>
            <a:spLocks noGrp="1"/>
          </p:cNvSpPr>
          <p:nvPr>
            <p:ph sz="half" idx="2"/>
          </p:nvPr>
        </p:nvSpPr>
        <p:spPr>
          <a:xfrm>
            <a:off x="4648200" y="1600204"/>
            <a:ext cx="4038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a:xfrm>
            <a:off x="8411794" y="6245358"/>
            <a:ext cx="275073" cy="276999"/>
          </a:xfrm>
        </p:spPr>
        <p:txBody>
          <a:bodyPr/>
          <a:lstStyle>
            <a:lvl1pPr>
              <a:defRPr/>
            </a:lvl1pPr>
          </a:lstStyle>
          <a:p>
            <a:pPr>
              <a:defRPr/>
            </a:pPr>
            <a:fld id="{D2629980-32E3-7F4C-A37A-084DB374EDC5}" type="slidenum">
              <a:rPr lang="en-US" altLang="zh-CN"/>
              <a:t>‹#›</a:t>
            </a:fld>
            <a:endParaRPr lang="en-US" altLang="zh-CN"/>
          </a:p>
        </p:txBody>
      </p:sp>
    </p:spTree>
  </p:cSld>
  <p:clrMapOvr>
    <a:masterClrMapping/>
  </p:clrMapOvr>
  <p:transition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accent2">
                    <a:lumMod val="75000"/>
                  </a:schemeClr>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defRPr>
            </a:lvl1pPr>
          </a:lstStyle>
          <a:p>
            <a:r>
              <a:rPr lang="zh-TW" altLang="en-US"/>
              <a:t>按一下以編輯母片標題樣式</a:t>
            </a:r>
          </a:p>
        </p:txBody>
      </p:sp>
      <p:sp>
        <p:nvSpPr>
          <p:cNvPr id="11" name="內容版面配置區 2"/>
          <p:cNvSpPr>
            <a:spLocks noGrp="1"/>
          </p:cNvSpPr>
          <p:nvPr>
            <p:ph idx="1"/>
          </p:nvPr>
        </p:nvSpPr>
        <p:spPr>
          <a:xfrm>
            <a:off x="827586" y="785795"/>
            <a:ext cx="7488832" cy="4875454"/>
          </a:xfrm>
        </p:spPr>
        <p:txBody>
          <a:bodyPr>
            <a:normAutofit/>
          </a:bodyPr>
          <a:lstStyle>
            <a:lvl1pPr marL="571500" indent="-571500" algn="ctr">
              <a:spcBef>
                <a:spcPts val="0"/>
              </a:spcBef>
              <a:buFont typeface="Arial" panose="020B0604020202020204" pitchFamily="34" charset="0"/>
              <a:buChar char="•"/>
              <a:defRPr sz="3600">
                <a:latin typeface="標楷體" pitchFamily="65" charset="-120"/>
                <a:ea typeface="標楷體" pitchFamily="65" charset="-120"/>
              </a:defRPr>
            </a:lvl1pPr>
            <a:lvl2pPr marL="1028700" indent="-571500" algn="ctr">
              <a:spcBef>
                <a:spcPts val="0"/>
              </a:spcBef>
              <a:buFont typeface="Arial" panose="020B0604020202020204" pitchFamily="34" charset="0"/>
              <a:buChar char="•"/>
              <a:defRPr sz="3600">
                <a:latin typeface="標楷體" pitchFamily="65" charset="-120"/>
                <a:ea typeface="標楷體" pitchFamily="65" charset="-120"/>
              </a:defRPr>
            </a:lvl2pPr>
            <a:lvl3pPr marL="1485900" indent="-571500" algn="ctr">
              <a:spcBef>
                <a:spcPts val="0"/>
              </a:spcBef>
              <a:buFont typeface="Arial" panose="020B0604020202020204" pitchFamily="34" charset="0"/>
              <a:buChar char="•"/>
              <a:defRPr sz="3600">
                <a:latin typeface="標楷體" pitchFamily="65" charset="-120"/>
                <a:ea typeface="標楷體" pitchFamily="65" charset="-120"/>
              </a:defRPr>
            </a:lvl3pPr>
            <a:lvl4pPr marL="1943100" indent="-571500" algn="ctr">
              <a:spcBef>
                <a:spcPts val="0"/>
              </a:spcBef>
              <a:buFont typeface="Arial" panose="020B0604020202020204" pitchFamily="34" charset="0"/>
              <a:buChar char="•"/>
              <a:defRPr sz="3600">
                <a:latin typeface="標楷體" pitchFamily="65" charset="-120"/>
                <a:ea typeface="標楷體" pitchFamily="65" charset="-120"/>
              </a:defRPr>
            </a:lvl4pPr>
            <a:lvl5pPr marL="2400300" indent="-571500" algn="ctr">
              <a:spcBef>
                <a:spcPts val="0"/>
              </a:spcBef>
              <a:buFont typeface="Arial" panose="020B0604020202020204" pitchFamily="34" charset="0"/>
              <a:buChar char="•"/>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F6457F50-C06D-DB43-8381-B5030B917398}"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CE4F57B1-E6BE-B144-844B-E8CB93336A48}" type="slidenum">
              <a:rPr lang="zh-TW" altLang="en-US"/>
              <a:t>‹#›</a:t>
            </a:fld>
            <a:endParaRPr lang="zh-TW" altLang="en-US"/>
          </a:p>
        </p:txBody>
      </p:sp>
    </p:spTree>
  </p:cSld>
  <p:clrMapOvr>
    <a:masterClrMapping/>
  </p:clrMapOvr>
  <p:transition advClick="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zh-TW" altLang="en-US"/>
              <a:t>按一下以編輯母片標題樣式</a:t>
            </a:r>
          </a:p>
        </p:txBody>
      </p:sp>
      <p:sp>
        <p:nvSpPr>
          <p:cNvPr id="11" name="內容版面配置區 2"/>
          <p:cNvSpPr>
            <a:spLocks noGrp="1"/>
          </p:cNvSpPr>
          <p:nvPr>
            <p:ph idx="1"/>
          </p:nvPr>
        </p:nvSpPr>
        <p:spPr>
          <a:xfrm>
            <a:off x="0" y="785795"/>
            <a:ext cx="9144000" cy="4875454"/>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77D9008C-BE29-8343-9568-9D4B557D06D8}"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F974E8C4-DF61-7F4E-9690-AFBBCF4281C7}" type="slidenum">
              <a:rPr lang="zh-TW" altLang="en-US"/>
              <a:t>‹#›</a:t>
            </a:fld>
            <a:endParaRPr lang="zh-TW" altLang="en-US"/>
          </a:p>
        </p:txBody>
      </p:sp>
    </p:spTree>
  </p:cSld>
  <p:clrMapOvr>
    <a:masterClrMapping/>
  </p:clrMapOvr>
  <p:transition advClick="0"/>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讀經&amp;經文背誦">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71736" y="1785926"/>
            <a:ext cx="6143668" cy="4143405"/>
          </a:xfrm>
        </p:spPr>
        <p:txBody>
          <a:bodyPr>
            <a:normAutofit/>
          </a:bodyPr>
          <a:lstStyle>
            <a:lvl1pPr algn="ctr">
              <a:spcBef>
                <a:spcPts val="0"/>
              </a:spcBef>
              <a:buNone/>
              <a:defRPr sz="3600">
                <a:solidFill>
                  <a:schemeClr val="bg1"/>
                </a:solidFill>
                <a:latin typeface="標楷體" pitchFamily="65" charset="-120"/>
                <a:ea typeface="標楷體" pitchFamily="65" charset="-120"/>
              </a:defRPr>
            </a:lvl1pPr>
            <a:lvl2pPr algn="ctr">
              <a:spcBef>
                <a:spcPts val="0"/>
              </a:spcBef>
              <a:buNone/>
              <a:defRPr sz="3600">
                <a:solidFill>
                  <a:schemeClr val="bg1"/>
                </a:solidFill>
                <a:latin typeface="標楷體" pitchFamily="65" charset="-120"/>
                <a:ea typeface="標楷體" pitchFamily="65" charset="-120"/>
              </a:defRPr>
            </a:lvl2pPr>
            <a:lvl3pPr algn="ctr">
              <a:spcBef>
                <a:spcPts val="0"/>
              </a:spcBef>
              <a:buNone/>
              <a:defRPr sz="3600">
                <a:solidFill>
                  <a:schemeClr val="bg1"/>
                </a:solidFill>
                <a:latin typeface="標楷體" pitchFamily="65" charset="-120"/>
                <a:ea typeface="標楷體" pitchFamily="65" charset="-120"/>
              </a:defRPr>
            </a:lvl3pPr>
            <a:lvl4pPr algn="ctr">
              <a:spcBef>
                <a:spcPts val="0"/>
              </a:spcBef>
              <a:buNone/>
              <a:defRPr sz="3600">
                <a:solidFill>
                  <a:schemeClr val="bg1"/>
                </a:solidFill>
                <a:latin typeface="標楷體" pitchFamily="65" charset="-120"/>
                <a:ea typeface="標楷體" pitchFamily="65" charset="-120"/>
              </a:defRPr>
            </a:lvl4pPr>
            <a:lvl5pPr algn="ctr">
              <a:spcBef>
                <a:spcPts val="0"/>
              </a:spcBef>
              <a:buNone/>
              <a:defRPr sz="3600">
                <a:solidFill>
                  <a:schemeClr val="bg1"/>
                </a:solidFill>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 name="標題 1"/>
          <p:cNvSpPr>
            <a:spLocks noGrp="1"/>
          </p:cNvSpPr>
          <p:nvPr>
            <p:ph type="title"/>
          </p:nvPr>
        </p:nvSpPr>
        <p:spPr>
          <a:xfrm>
            <a:off x="2571736" y="642918"/>
            <a:ext cx="6115064" cy="100013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40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JhengHei" panose="020B0604030504040204" pitchFamily="34" charset="-120"/>
                <a:ea typeface="Microsoft JhengHei" panose="020B0604030504040204" pitchFamily="34" charset="-120"/>
              </a:defRPr>
            </a:lvl1pPr>
          </a:lstStyle>
          <a:p>
            <a:r>
              <a:rPr lang="zh-TW" altLang="en-US"/>
              <a:t>按一下以編輯母片標題樣式</a:t>
            </a:r>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97785DF7-95C7-DB4B-B3C0-2E580C1CF6E4}"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E4BD35F8-C360-7F46-9937-542AC50F6490}" type="slidenum">
              <a:rPr lang="zh-TW" altLang="en-US"/>
              <a:t>‹#›</a:t>
            </a:fld>
            <a:endParaRPr lang="zh-TW" altLang="en-US"/>
          </a:p>
        </p:txBody>
      </p:sp>
    </p:spTree>
  </p:cSld>
  <p:clrMapOvr>
    <a:masterClrMapping/>
  </p:clrMapOvr>
  <p:transition advClick="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聖餐">
    <p:spTree>
      <p:nvGrpSpPr>
        <p:cNvPr id="1" name=""/>
        <p:cNvGrpSpPr/>
        <p:nvPr/>
      </p:nvGrpSpPr>
      <p:grpSpPr>
        <a:xfrm>
          <a:off x="0" y="0"/>
          <a:ext cx="0" cy="0"/>
          <a:chOff x="0" y="0"/>
          <a:chExt cx="0" cy="0"/>
        </a:xfrm>
      </p:grpSpPr>
      <p:sp>
        <p:nvSpPr>
          <p:cNvPr id="6" name="內容版面配置區 2"/>
          <p:cNvSpPr>
            <a:spLocks noGrp="1"/>
          </p:cNvSpPr>
          <p:nvPr>
            <p:ph idx="1"/>
          </p:nvPr>
        </p:nvSpPr>
        <p:spPr>
          <a:xfrm>
            <a:off x="428598" y="785796"/>
            <a:ext cx="8286808" cy="5340369"/>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標題 1"/>
          <p:cNvSpPr>
            <a:spLocks noGrp="1"/>
          </p:cNvSpPr>
          <p:nvPr>
            <p:ph type="title"/>
          </p:nvPr>
        </p:nvSpPr>
        <p:spPr>
          <a:xfrm>
            <a:off x="457200" y="0"/>
            <a:ext cx="8229600" cy="785794"/>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zh-TW" altLang="en-US"/>
              <a:t>按一下以編輯母片標題樣式</a:t>
            </a:r>
          </a:p>
        </p:txBody>
      </p:sp>
      <p:sp>
        <p:nvSpPr>
          <p:cNvPr id="5" name="Date Placeholder 1"/>
          <p:cNvSpPr>
            <a:spLocks noGrp="1"/>
          </p:cNvSpPr>
          <p:nvPr>
            <p:ph type="dt" sz="half" idx="10"/>
          </p:nvPr>
        </p:nvSpPr>
        <p:spPr/>
        <p:txBody>
          <a:bodyPr/>
          <a:lstStyle>
            <a:lvl1pPr>
              <a:defRPr/>
            </a:lvl1pPr>
          </a:lstStyle>
          <a:p>
            <a:pPr>
              <a:defRPr/>
            </a:pPr>
            <a:fld id="{9515B5FD-607F-894B-B9FC-F789A91659AD}" type="datetimeFigureOut">
              <a:rPr lang="en-US"/>
              <a:t>10/5/25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A2F5294F-A53B-1643-A3FB-93F7FCEC406B}" type="slidenum">
              <a:rPr lang="en-US"/>
              <a:t>‹#›</a:t>
            </a:fld>
            <a:endParaRPr lang="en-US"/>
          </a:p>
        </p:txBody>
      </p:sp>
    </p:spTree>
  </p:cSld>
  <p:clrMapOvr>
    <a:masterClrMapping/>
  </p:clrMapOvr>
  <p:transition advClick="0"/>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7"/>
          <p:cNvSpPr>
            <a:spLocks noChangeShapeType="1"/>
          </p:cNvSpPr>
          <p:nvPr/>
        </p:nvSpPr>
        <p:spPr bwMode="auto">
          <a:xfrm>
            <a:off x="0" y="692150"/>
            <a:ext cx="9144000" cy="0"/>
          </a:xfrm>
          <a:prstGeom prst="line">
            <a:avLst/>
          </a:prstGeom>
          <a:noFill/>
          <a:ln w="19050">
            <a:solidFill>
              <a:schemeClr val="accent2">
                <a:lumMod val="50000"/>
                <a:alpha val="20000"/>
              </a:schemeClr>
            </a:solidFill>
            <a:round/>
          </a:ln>
        </p:spPr>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2" name="Title 1"/>
          <p:cNvSpPr>
            <a:spLocks noGrp="1"/>
          </p:cNvSpPr>
          <p:nvPr>
            <p:ph type="title"/>
          </p:nvPr>
        </p:nvSpPr>
        <p:spPr>
          <a:xfrm>
            <a:off x="457200" y="1"/>
            <a:ext cx="8229600" cy="620688"/>
          </a:xfrm>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179512" y="764704"/>
            <a:ext cx="4392488" cy="5361459"/>
          </a:xfrm>
        </p:spPr>
        <p:txBody>
          <a:bodyPr/>
          <a:lstStyle>
            <a:lvl1pPr marL="0" indent="0" algn="r">
              <a:buNone/>
              <a:defRPr sz="3600"/>
            </a:lvl1pPr>
            <a:lvl2pPr marL="457200" indent="0" algn="r">
              <a:buNone/>
              <a:defRPr sz="3600"/>
            </a:lvl2pPr>
            <a:lvl3pPr marL="914400" indent="0" algn="r">
              <a:buNone/>
              <a:defRPr sz="3600"/>
            </a:lvl3pPr>
            <a:lvl4pPr marL="1371600" indent="0" algn="r">
              <a:buNone/>
              <a:defRPr sz="3600"/>
            </a:lvl4pPr>
            <a:lvl5pPr marL="1828800" indent="0" algn="r">
              <a:buNone/>
              <a:defRPr sz="36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572000" y="764704"/>
            <a:ext cx="4572000" cy="5361459"/>
          </a:xfrm>
        </p:spPr>
        <p:txBody>
          <a:bodyPr/>
          <a:lstStyle>
            <a:lvl1pPr marL="363855" indent="-363855" algn="l">
              <a:lnSpc>
                <a:spcPct val="90000"/>
              </a:lnSpc>
              <a:spcBef>
                <a:spcPts val="600"/>
              </a:spcBef>
              <a:buNone/>
              <a:defRPr sz="3200">
                <a:latin typeface="Times New Roman" panose="02020603050405020304" pitchFamily="18" charset="0"/>
                <a:cs typeface="Times New Roman" panose="02020603050405020304" pitchFamily="18" charset="0"/>
              </a:defRPr>
            </a:lvl1pPr>
            <a:lvl2pPr marL="457200" indent="0">
              <a:lnSpc>
                <a:spcPct val="90000"/>
              </a:lnSpc>
              <a:spcBef>
                <a:spcPts val="600"/>
              </a:spcBef>
              <a:buNone/>
              <a:defRPr sz="3200">
                <a:latin typeface="Times New Roman" panose="02020603050405020304" pitchFamily="18" charset="0"/>
                <a:cs typeface="Times New Roman" panose="02020603050405020304" pitchFamily="18" charset="0"/>
              </a:defRPr>
            </a:lvl2pPr>
            <a:lvl3pPr marL="914400" indent="0">
              <a:lnSpc>
                <a:spcPct val="90000"/>
              </a:lnSpc>
              <a:spcBef>
                <a:spcPts val="600"/>
              </a:spcBef>
              <a:buNone/>
              <a:defRPr sz="3200">
                <a:latin typeface="Times New Roman" panose="02020603050405020304" pitchFamily="18" charset="0"/>
                <a:cs typeface="Times New Roman" panose="02020603050405020304" pitchFamily="18" charset="0"/>
              </a:defRPr>
            </a:lvl3pPr>
            <a:lvl4pPr marL="1371600" indent="0">
              <a:lnSpc>
                <a:spcPct val="90000"/>
              </a:lnSpc>
              <a:spcBef>
                <a:spcPts val="600"/>
              </a:spcBef>
              <a:buNone/>
              <a:defRPr sz="3200">
                <a:latin typeface="Times New Roman" panose="02020603050405020304" pitchFamily="18" charset="0"/>
                <a:cs typeface="Times New Roman" panose="02020603050405020304" pitchFamily="18" charset="0"/>
              </a:defRPr>
            </a:lvl4pPr>
            <a:lvl5pPr marL="1828800" indent="0">
              <a:lnSpc>
                <a:spcPct val="90000"/>
              </a:lnSpc>
              <a:spcBef>
                <a:spcPts val="600"/>
              </a:spcBef>
              <a:buNone/>
              <a:defRPr sz="32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Date Placeholder 4"/>
          <p:cNvSpPr>
            <a:spLocks noGrp="1"/>
          </p:cNvSpPr>
          <p:nvPr>
            <p:ph type="dt" sz="half" idx="10"/>
          </p:nvPr>
        </p:nvSpPr>
        <p:spPr/>
        <p:txBody>
          <a:bodyPr/>
          <a:lstStyle>
            <a:lvl1pPr>
              <a:defRPr/>
            </a:lvl1pPr>
          </a:lstStyle>
          <a:p>
            <a:pPr>
              <a:defRPr/>
            </a:pPr>
            <a:fld id="{73460C06-6F57-FD49-A305-4A6A29F2D673}" type="datetimeFigureOut">
              <a:rPr lang="zh-TW" altLang="en-US"/>
              <a:t>2025/10/5</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6EB153FE-51B2-7D42-AE80-94EBC006E9C2}" type="slidenum">
              <a:rPr lang="zh-TW" altLang="en-US"/>
              <a:t>‹#›</a:t>
            </a:fld>
            <a:endParaRPr lang="zh-TW" altLang="en-US"/>
          </a:p>
        </p:txBody>
      </p:sp>
    </p:spTree>
  </p:cSld>
  <p:clrMapOvr>
    <a:masterClrMapping/>
  </p:clrMapOvr>
  <p:transition advClick="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57200" y="0"/>
            <a:ext cx="8229600" cy="714375"/>
          </a:xfrm>
        </p:spPr>
        <p:txBody>
          <a:bodyPr/>
          <a:lstStyle/>
          <a:p>
            <a:r>
              <a:rPr lang="en-US"/>
              <a:t>Click to edit Master title style</a:t>
            </a:r>
          </a:p>
        </p:txBody>
      </p:sp>
      <p:sp>
        <p:nvSpPr>
          <p:cNvPr id="10" name="Content Placeholder 2"/>
          <p:cNvSpPr>
            <a:spLocks noGrp="1"/>
          </p:cNvSpPr>
          <p:nvPr>
            <p:ph idx="1"/>
          </p:nvPr>
        </p:nvSpPr>
        <p:spPr>
          <a:xfrm>
            <a:off x="323530" y="714375"/>
            <a:ext cx="8496944" cy="541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7B402D-F73F-D44C-80E2-946F251004A9}" type="datetimeFigureOut">
              <a:rPr lang="en-US"/>
              <a:t>10/5/25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4C141F-4E61-3543-8E94-F00CE3E7A36B}" type="slidenum">
              <a:rPr lang="en-US"/>
              <a:t>‹#›</a:t>
            </a:fld>
            <a:endParaRPr lang="en-US"/>
          </a:p>
        </p:txBody>
      </p:sp>
    </p:spTree>
  </p:cSld>
  <p:clrMapOvr>
    <a:masterClrMapping/>
  </p:clrMapOvr>
  <p:transition advClick="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Line 7"/>
          <p:cNvSpPr>
            <a:spLocks noChangeShapeType="1"/>
          </p:cNvSpPr>
          <p:nvPr/>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15" name="Title 1"/>
          <p:cNvSpPr>
            <a:spLocks noGrp="1"/>
          </p:cNvSpPr>
          <p:nvPr>
            <p:ph type="title"/>
          </p:nvPr>
        </p:nvSpPr>
        <p:spPr>
          <a:xfrm>
            <a:off x="457200" y="0"/>
            <a:ext cx="8229600" cy="714375"/>
          </a:xfrm>
        </p:spPr>
        <p:txBody>
          <a:bodyPr/>
          <a:lstStyle/>
          <a:p>
            <a:r>
              <a:rPr lang="en-US"/>
              <a:t>Click to edit Master title style</a:t>
            </a:r>
          </a:p>
        </p:txBody>
      </p:sp>
    </p:spTree>
  </p:cSld>
  <p:clrMapOvr>
    <a:masterClrMapping/>
  </p:clrMapOvr>
  <p:transition advClick="0"/>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TW"/>
              <a:t>Click to edit Master title style</a:t>
            </a:r>
            <a:endParaRPr lang="zh-TW" altLang="en-US"/>
          </a:p>
        </p:txBody>
      </p:sp>
      <p:sp>
        <p:nvSpPr>
          <p:cNvPr id="4" name="Content Placeholder 3"/>
          <p:cNvSpPr>
            <a:spLocks noGrp="1"/>
          </p:cNvSpPr>
          <p:nvPr>
            <p:ph sz="half" idx="2"/>
          </p:nvPr>
        </p:nvSpPr>
        <p:spPr>
          <a:xfrm>
            <a:off x="4648200" y="1600204"/>
            <a:ext cx="4038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9976B49B-F8E9-7E40-9078-1C90EE726604}" type="slidenum">
              <a:rPr lang="en-US" altLang="zh-CN"/>
              <a:t>‹#›</a:t>
            </a:fld>
            <a:endParaRPr lang="en-US" altLang="zh-CN"/>
          </a:p>
        </p:txBody>
      </p:sp>
    </p:spTree>
  </p:cSld>
  <p:clrMapOvr>
    <a:masterClrMapping/>
  </p:clrMapOvr>
  <p:transition advClick="0"/>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CA"/>
          </a:p>
        </p:txBody>
      </p:sp>
      <p:sp>
        <p:nvSpPr>
          <p:cNvPr id="3" name="Rectangle 4"/>
          <p:cNvSpPr>
            <a:spLocks noGrp="1" noChangeArrowheads="1"/>
          </p:cNvSpPr>
          <p:nvPr>
            <p:ph type="dt" sz="half" idx="10"/>
          </p:nvPr>
        </p:nvSpPr>
        <p:spPr/>
        <p:txBody>
          <a:bodyPr/>
          <a:lstStyle>
            <a:lvl1pPr>
              <a:defRPr/>
            </a:lvl1pPr>
          </a:lstStyle>
          <a:p>
            <a:pPr>
              <a:defRPr/>
            </a:pPr>
            <a:r>
              <a:rPr lang="en-US" altLang="zh-TW"/>
              <a:t>copyrightreservedforshowingonthetop</a:t>
            </a:r>
          </a:p>
        </p:txBody>
      </p:sp>
      <p:sp>
        <p:nvSpPr>
          <p:cNvPr id="4" name="Rectangle 5"/>
          <p:cNvSpPr>
            <a:spLocks noGrp="1" noChangeArrowheads="1"/>
          </p:cNvSpPr>
          <p:nvPr>
            <p:ph type="ftr" sz="quarter" idx="11"/>
          </p:nvPr>
        </p:nvSpPr>
        <p:spPr/>
        <p:txBody>
          <a:bodyPr/>
          <a:lstStyle>
            <a:lvl1pPr>
              <a:defRPr/>
            </a:lvl1pPr>
          </a:lstStyle>
          <a:p>
            <a:pPr>
              <a:defRPr/>
            </a:pPr>
            <a:r>
              <a:rPr lang="en-US" altLang="zh-TW"/>
              <a:t>MCMAC</a:t>
            </a:r>
            <a:r>
              <a:rPr lang="zh-TW" altLang="en-US"/>
              <a:t>美城迦密國語宣道會贊美詩歌</a:t>
            </a:r>
          </a:p>
        </p:txBody>
      </p:sp>
      <p:sp>
        <p:nvSpPr>
          <p:cNvPr id="5" name="Rectangle 6"/>
          <p:cNvSpPr>
            <a:spLocks noGrp="1" noChangeArrowheads="1"/>
          </p:cNvSpPr>
          <p:nvPr>
            <p:ph type="sldNum" sz="quarter" idx="12"/>
          </p:nvPr>
        </p:nvSpPr>
        <p:spPr/>
        <p:txBody>
          <a:bodyPr/>
          <a:lstStyle>
            <a:lvl1pPr>
              <a:defRPr/>
            </a:lvl1pPr>
          </a:lstStyle>
          <a:p>
            <a:pPr>
              <a:defRPr/>
            </a:pPr>
            <a:fld id="{F0B39DE9-D985-6B43-A997-F2CE50A379FC}" type="slidenum">
              <a:rPr lang="en-US" altLang="zh-TW"/>
              <a:t>‹#›</a:t>
            </a:fld>
            <a:r>
              <a:rPr lang="en-US" altLang="zh-TW"/>
              <a:t>Menu</a:t>
            </a:r>
          </a:p>
        </p:txBody>
      </p:sp>
    </p:spTree>
  </p:cSld>
  <p:clrMapOvr>
    <a:masterClrMapping/>
  </p:clrMapOvr>
  <p:transition advClick="0"/>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ltLang="zh-TW"/>
              <a:t>copyrightreservedforshowingonthetop</a:t>
            </a:r>
          </a:p>
        </p:txBody>
      </p:sp>
      <p:sp>
        <p:nvSpPr>
          <p:cNvPr id="3" name="Rectangle 5"/>
          <p:cNvSpPr>
            <a:spLocks noGrp="1" noChangeArrowheads="1"/>
          </p:cNvSpPr>
          <p:nvPr>
            <p:ph type="ftr" sz="quarter" idx="11"/>
          </p:nvPr>
        </p:nvSpPr>
        <p:spPr/>
        <p:txBody>
          <a:bodyPr/>
          <a:lstStyle>
            <a:lvl1pPr>
              <a:defRPr/>
            </a:lvl1pPr>
          </a:lstStyle>
          <a:p>
            <a:pPr>
              <a:defRPr/>
            </a:pPr>
            <a:r>
              <a:rPr lang="en-US" altLang="zh-TW"/>
              <a:t>MCMAC</a:t>
            </a:r>
            <a:r>
              <a:rPr lang="zh-TW" altLang="en-US"/>
              <a:t>美城迦密國語宣道會贊美詩歌</a:t>
            </a:r>
          </a:p>
        </p:txBody>
      </p:sp>
      <p:sp>
        <p:nvSpPr>
          <p:cNvPr id="4" name="Rectangle 6"/>
          <p:cNvSpPr>
            <a:spLocks noGrp="1" noChangeArrowheads="1"/>
          </p:cNvSpPr>
          <p:nvPr>
            <p:ph type="sldNum" sz="quarter" idx="12"/>
          </p:nvPr>
        </p:nvSpPr>
        <p:spPr/>
        <p:txBody>
          <a:bodyPr/>
          <a:lstStyle>
            <a:lvl1pPr>
              <a:defRPr/>
            </a:lvl1pPr>
          </a:lstStyle>
          <a:p>
            <a:pPr>
              <a:defRPr/>
            </a:pPr>
            <a:fld id="{6927F539-94ED-7443-A8FD-3DB1556DDD58}" type="slidenum">
              <a:rPr lang="en-US" altLang="zh-TW"/>
              <a:t>‹#›</a:t>
            </a:fld>
            <a:r>
              <a:rPr lang="en-US" altLang="zh-TW"/>
              <a:t>Menu</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kumimoji="1" lang="zh-TW" altLang="en-US"/>
              <a:t>按一下以編輯母片標題樣式</a:t>
            </a:r>
          </a:p>
        </p:txBody>
      </p:sp>
      <p:sp>
        <p:nvSpPr>
          <p:cNvPr id="3" name="副標題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zh-TW" altLang="en-US"/>
              <a:t>按一下以編輯母片子標題樣式</a:t>
            </a:r>
          </a:p>
        </p:txBody>
      </p:sp>
      <p:sp>
        <p:nvSpPr>
          <p:cNvPr id="4" name="日期版面配置區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C71AF7AA-1756-AA40-ACF0-8C384B2D9175}" type="datetimeFigureOut">
              <a:rPr kumimoji="1" lang="zh-TW" alt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PMingLiU" panose="02020500000000000000" pitchFamily="18" charset="-120"/>
                <a:cs typeface="+mn-cs"/>
              </a:rPr>
              <a:t>2025/10/5</a:t>
            </a:fld>
            <a:endParaRPr kumimoji="1" lang="zh-TW" alt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PMingLiU"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TW" alt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PMingLiU"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433E346E-2669-7E4F-90CF-190D9A58C433}" type="slidenum">
              <a:rPr kumimoji="1" lang="zh-TW" alt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PMingLiU" panose="02020500000000000000" pitchFamily="18" charset="-120"/>
                <a:cs typeface="+mn-cs"/>
              </a:rPr>
              <a:t>‹#›</a:t>
            </a:fld>
            <a:endParaRPr kumimoji="1" lang="zh-TW" alt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PMingLiU" panose="02020500000000000000" pitchFamily="18" charset="-120"/>
              <a:cs typeface="+mn-cs"/>
            </a:endParaRPr>
          </a:p>
        </p:txBody>
      </p:sp>
    </p:spTree>
    <p:extLst>
      <p:ext uri="{BB962C8B-B14F-4D97-AF65-F5344CB8AC3E}">
        <p14:creationId xmlns:p14="http://schemas.microsoft.com/office/powerpoint/2010/main" val="4115225467"/>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6530"/>
          </a:xfrm>
          <a:prstGeom prst="rect">
            <a:avLst/>
          </a:prstGeom>
        </p:spPr>
        <p:txBody>
          <a:bodyPr/>
          <a:lstStyle>
            <a:lvl1pPr>
              <a:defRPr sz="3400"/>
            </a:lvl1pPr>
          </a:lstStyle>
          <a:p>
            <a:r>
              <a:rPr lang="en-US"/>
              <a:t>Click to edit Master title style</a:t>
            </a:r>
            <a:endParaRPr lang="en-CA"/>
          </a:p>
        </p:txBody>
      </p:sp>
    </p:spTree>
  </p:cSld>
  <p:clrMapOvr>
    <a:masterClrMapping/>
  </p:clrMapOvr>
  <p:transition advClick="0"/>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標題投影片" type="title">
  <p:cSld name="標題投影片">
    <p:bg>
      <p:bgPr>
        <a:blipFill rotWithShape="1">
          <a:blip r:embed="rId2">
            <a:alphaModFix/>
          </a:blip>
          <a:tile tx="0" ty="0" sx="55000" sy="55000" flip="none" algn="tl"/>
        </a:blipFill>
        <a:effectLst/>
      </p:bgPr>
    </p:bg>
    <p:spTree>
      <p:nvGrpSpPr>
        <p:cNvPr id="1" name="Shape 17"/>
        <p:cNvGrpSpPr/>
        <p:nvPr/>
      </p:nvGrpSpPr>
      <p:grpSpPr>
        <a:xfrm>
          <a:off x="0" y="0"/>
          <a:ext cx="0" cy="0"/>
          <a:chOff x="0" y="0"/>
          <a:chExt cx="0" cy="0"/>
        </a:xfrm>
      </p:grpSpPr>
      <p:sp>
        <p:nvSpPr>
          <p:cNvPr id="18" name="Google Shape;18;p2"/>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19" name="Google Shape;19;p2"/>
          <p:cNvSpPr/>
          <p:nvPr/>
        </p:nvSpPr>
        <p:spPr>
          <a:xfrm>
            <a:off x="65313" y="69755"/>
            <a:ext cx="9013372" cy="6692201"/>
          </a:xfrm>
          <a:prstGeom prst="roundRect">
            <a:avLst>
              <a:gd name="adj" fmla="val 4929"/>
            </a:avLst>
          </a:prstGeom>
          <a:blipFill rotWithShape="1">
            <a:blip r:embed="rId2">
              <a:alphaModFix/>
            </a:blip>
            <a:tile tx="0" ty="0" sx="55000" sy="55000" flip="none" algn="tl"/>
          </a:blipFill>
          <a:ln w="9525" cap="sq"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0" name="Google Shape;20;p2"/>
          <p:cNvSpPr txBox="1">
            <a:spLocks noGrp="1"/>
          </p:cNvSpPr>
          <p:nvPr>
            <p:ph type="subTitle" idx="1"/>
          </p:nvPr>
        </p:nvSpPr>
        <p:spPr>
          <a:xfrm>
            <a:off x="1295400" y="3200400"/>
            <a:ext cx="6400800" cy="1600200"/>
          </a:xfrm>
          <a:prstGeom prst="rect">
            <a:avLst/>
          </a:prstGeom>
          <a:noFill/>
          <a:ln>
            <a:noFill/>
          </a:ln>
        </p:spPr>
        <p:txBody>
          <a:bodyPr spcFirstLastPara="1" wrap="square" lIns="91425" tIns="45700" rIns="91425" bIns="45700" anchor="t" anchorCtr="0">
            <a:normAutofit/>
          </a:bodyPr>
          <a:lstStyle>
            <a:lvl1pPr lvl="0" algn="ctr">
              <a:spcBef>
                <a:spcPts val="580"/>
              </a:spcBef>
              <a:spcAft>
                <a:spcPts val="0"/>
              </a:spcAft>
              <a:buSzPts val="2210"/>
              <a:buNone/>
              <a:defRPr sz="2600">
                <a:solidFill>
                  <a:schemeClr val="dk2"/>
                </a:solidFill>
              </a:defRPr>
            </a:lvl1pPr>
            <a:lvl2pPr lvl="1" algn="ctr">
              <a:spcBef>
                <a:spcPts val="370"/>
              </a:spcBef>
              <a:spcAft>
                <a:spcPts val="0"/>
              </a:spcAft>
              <a:buSzPts val="1530"/>
              <a:buNone/>
              <a:defRPr/>
            </a:lvl2pPr>
            <a:lvl3pPr lvl="2" algn="ctr">
              <a:spcBef>
                <a:spcPts val="370"/>
              </a:spcBef>
              <a:spcAft>
                <a:spcPts val="0"/>
              </a:spcAft>
              <a:buSzPts val="1530"/>
              <a:buNone/>
              <a:defRPr/>
            </a:lvl3pPr>
            <a:lvl4pPr lvl="3" algn="ctr">
              <a:spcBef>
                <a:spcPts val="370"/>
              </a:spcBef>
              <a:spcAft>
                <a:spcPts val="0"/>
              </a:spcAft>
              <a:buSzPts val="1440"/>
              <a:buNone/>
              <a:defRPr/>
            </a:lvl4pPr>
            <a:lvl5pPr lvl="4" algn="ctr">
              <a:spcBef>
                <a:spcPts val="370"/>
              </a:spcBef>
              <a:spcAft>
                <a:spcPts val="0"/>
              </a:spcAft>
              <a:buSzPts val="1800"/>
              <a:buNone/>
              <a:defRPr/>
            </a:lvl5pPr>
            <a:lvl6pPr lvl="5" algn="ctr">
              <a:spcBef>
                <a:spcPts val="370"/>
              </a:spcBef>
              <a:spcAft>
                <a:spcPts val="0"/>
              </a:spcAft>
              <a:buSzPts val="1800"/>
              <a:buNone/>
              <a:defRPr/>
            </a:lvl6pPr>
            <a:lvl7pPr lvl="6" algn="ctr">
              <a:spcBef>
                <a:spcPts val="370"/>
              </a:spcBef>
              <a:spcAft>
                <a:spcPts val="0"/>
              </a:spcAft>
              <a:buSzPts val="1800"/>
              <a:buNone/>
              <a:defRPr/>
            </a:lvl7pPr>
            <a:lvl8pPr lvl="7" algn="ctr">
              <a:spcBef>
                <a:spcPts val="370"/>
              </a:spcBef>
              <a:spcAft>
                <a:spcPts val="0"/>
              </a:spcAft>
              <a:buSzPts val="1800"/>
              <a:buNone/>
              <a:defRPr/>
            </a:lvl8pPr>
            <a:lvl9pPr lvl="8" algn="ctr">
              <a:spcBef>
                <a:spcPts val="370"/>
              </a:spcBef>
              <a:spcAft>
                <a:spcPts val="0"/>
              </a:spcAft>
              <a:buSzPts val="1800"/>
              <a:buNone/>
              <a:defRPr/>
            </a:lvl9pPr>
          </a:lstStyle>
          <a:p>
            <a:endParaRPr/>
          </a:p>
        </p:txBody>
      </p:sp>
      <p:sp>
        <p:nvSpPr>
          <p:cNvPr id="21" name="Google Shape;21;p2"/>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sz="1400" b="0" i="0" u="none" strike="noStrike" cap="none">
                <a:solidFill>
                  <a:srgbClr val="FFFFFF"/>
                </a:solidFill>
                <a:latin typeface="Libre Franklin"/>
                <a:ea typeface="Libre Franklin"/>
                <a:cs typeface="Libre Franklin"/>
                <a:sym typeface="Libre Franklin"/>
              </a:defRPr>
            </a:lvl1pPr>
            <a:lvl2pPr marL="0" lvl="1" indent="0" algn="ctr">
              <a:spcBef>
                <a:spcPts val="0"/>
              </a:spcBef>
              <a:buNone/>
              <a:defRPr sz="1400" b="0" i="0" u="none" strike="noStrike" cap="none">
                <a:solidFill>
                  <a:srgbClr val="FFFFFF"/>
                </a:solidFill>
                <a:latin typeface="Libre Franklin"/>
                <a:ea typeface="Libre Franklin"/>
                <a:cs typeface="Libre Franklin"/>
                <a:sym typeface="Libre Franklin"/>
              </a:defRPr>
            </a:lvl2pPr>
            <a:lvl3pPr marL="0" lvl="2" indent="0" algn="ctr">
              <a:spcBef>
                <a:spcPts val="0"/>
              </a:spcBef>
              <a:buNone/>
              <a:defRPr sz="1400" b="0" i="0" u="none" strike="noStrike" cap="none">
                <a:solidFill>
                  <a:srgbClr val="FFFFFF"/>
                </a:solidFill>
                <a:latin typeface="Libre Franklin"/>
                <a:ea typeface="Libre Franklin"/>
                <a:cs typeface="Libre Franklin"/>
                <a:sym typeface="Libre Franklin"/>
              </a:defRPr>
            </a:lvl3pPr>
            <a:lvl4pPr marL="0" lvl="3" indent="0" algn="ctr">
              <a:spcBef>
                <a:spcPts val="0"/>
              </a:spcBef>
              <a:buNone/>
              <a:defRPr sz="1400" b="0" i="0" u="none" strike="noStrike" cap="none">
                <a:solidFill>
                  <a:srgbClr val="FFFFFF"/>
                </a:solidFill>
                <a:latin typeface="Libre Franklin"/>
                <a:ea typeface="Libre Franklin"/>
                <a:cs typeface="Libre Franklin"/>
                <a:sym typeface="Libre Franklin"/>
              </a:defRPr>
            </a:lvl4pPr>
            <a:lvl5pPr marL="0" lvl="4" indent="0" algn="ctr">
              <a:spcBef>
                <a:spcPts val="0"/>
              </a:spcBef>
              <a:buNone/>
              <a:defRPr sz="1400" b="0" i="0" u="none" strike="noStrike" cap="none">
                <a:solidFill>
                  <a:srgbClr val="FFFFFF"/>
                </a:solidFill>
                <a:latin typeface="Libre Franklin"/>
                <a:ea typeface="Libre Franklin"/>
                <a:cs typeface="Libre Franklin"/>
                <a:sym typeface="Libre Franklin"/>
              </a:defRPr>
            </a:lvl5pPr>
            <a:lvl6pPr marL="0" lvl="5" indent="0" algn="ctr">
              <a:spcBef>
                <a:spcPts val="0"/>
              </a:spcBef>
              <a:buNone/>
              <a:defRPr sz="1400" b="0" i="0" u="none" strike="noStrike" cap="none">
                <a:solidFill>
                  <a:srgbClr val="FFFFFF"/>
                </a:solidFill>
                <a:latin typeface="Libre Franklin"/>
                <a:ea typeface="Libre Franklin"/>
                <a:cs typeface="Libre Franklin"/>
                <a:sym typeface="Libre Franklin"/>
              </a:defRPr>
            </a:lvl6pPr>
            <a:lvl7pPr marL="0" lvl="6" indent="0" algn="ctr">
              <a:spcBef>
                <a:spcPts val="0"/>
              </a:spcBef>
              <a:buNone/>
              <a:defRPr sz="1400" b="0" i="0" u="none" strike="noStrike" cap="none">
                <a:solidFill>
                  <a:srgbClr val="FFFFFF"/>
                </a:solidFill>
                <a:latin typeface="Libre Franklin"/>
                <a:ea typeface="Libre Franklin"/>
                <a:cs typeface="Libre Franklin"/>
                <a:sym typeface="Libre Franklin"/>
              </a:defRPr>
            </a:lvl7pPr>
            <a:lvl8pPr marL="0" lvl="7" indent="0" algn="ctr">
              <a:spcBef>
                <a:spcPts val="0"/>
              </a:spcBef>
              <a:buNone/>
              <a:defRPr sz="1400" b="0" i="0" u="none" strike="noStrike" cap="none">
                <a:solidFill>
                  <a:srgbClr val="FFFFFF"/>
                </a:solidFill>
                <a:latin typeface="Libre Franklin"/>
                <a:ea typeface="Libre Franklin"/>
                <a:cs typeface="Libre Franklin"/>
                <a:sym typeface="Libre Franklin"/>
              </a:defRPr>
            </a:lvl8pPr>
            <a:lvl9pPr marL="0" lvl="8" indent="0" algn="ctr">
              <a:spcBef>
                <a:spcPts val="0"/>
              </a:spcBef>
              <a:buNone/>
              <a:defRPr sz="14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zh-CN"/>
              <a:t>‹#›</a:t>
            </a:fld>
            <a:endParaRPr/>
          </a:p>
        </p:txBody>
      </p:sp>
      <p:sp>
        <p:nvSpPr>
          <p:cNvPr id="24" name="Google Shape;24;p2"/>
          <p:cNvSpPr/>
          <p:nvPr/>
        </p:nvSpPr>
        <p:spPr>
          <a:xfrm>
            <a:off x="62931" y="1449303"/>
            <a:ext cx="9021537" cy="152734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5" name="Google Shape;25;p2"/>
          <p:cNvSpPr/>
          <p:nvPr/>
        </p:nvSpPr>
        <p:spPr>
          <a:xfrm>
            <a:off x="62931" y="1396720"/>
            <a:ext cx="9021537" cy="120580"/>
          </a:xfrm>
          <a:prstGeom prst="rect">
            <a:avLst/>
          </a:prstGeom>
          <a:solidFill>
            <a:srgbClr val="E6A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6" name="Google Shape;26;p2"/>
          <p:cNvSpPr/>
          <p:nvPr/>
        </p:nvSpPr>
        <p:spPr>
          <a:xfrm>
            <a:off x="62931" y="2976649"/>
            <a:ext cx="9021537" cy="11053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7" name="Google Shape;27;p2"/>
          <p:cNvSpPr txBox="1">
            <a:spLocks noGrp="1"/>
          </p:cNvSpPr>
          <p:nvPr>
            <p:ph type="ctrTitle"/>
          </p:nvPr>
        </p:nvSpPr>
        <p:spPr>
          <a:xfrm>
            <a:off x="457200" y="1505930"/>
            <a:ext cx="8229600" cy="1470025"/>
          </a:xfrm>
          <a:prstGeom prst="rect">
            <a:avLst/>
          </a:prstGeom>
          <a:noFill/>
          <a:ln>
            <a:noFill/>
          </a:ln>
        </p:spPr>
        <p:txBody>
          <a:bodyPr spcFirstLastPara="1" wrap="square" lIns="91425" tIns="45700" rIns="91425" bIns="91425" anchor="ctr" anchorCtr="0">
            <a:normAutofit/>
          </a:bodyPr>
          <a:lstStyle>
            <a:lvl1pPr lvl="0" algn="ctr">
              <a:spcBef>
                <a:spcPts val="0"/>
              </a:spcBef>
              <a:spcAft>
                <a:spcPts val="0"/>
              </a:spcAft>
              <a:buClr>
                <a:srgbClr val="FFFFFF"/>
              </a:buClr>
              <a:buSzPts val="4000"/>
              <a:buFont typeface="Libre Franklin"/>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374435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914400" y="274638"/>
            <a:ext cx="7772400" cy="1143000"/>
          </a:xfrm>
          <a:prstGeom prst="rect">
            <a:avLst/>
          </a:prstGeom>
          <a:noFill/>
          <a:ln>
            <a:noFill/>
          </a:ln>
        </p:spPr>
        <p:txBody>
          <a:bodyPr spcFirstLastPara="1" wrap="square" lIns="91425" tIns="45700" rIns="91425" bIns="91425"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CN"/>
              <a:t>‹#›</a:t>
            </a:fld>
            <a:endParaRPr/>
          </a:p>
        </p:txBody>
      </p:sp>
      <p:sp>
        <p:nvSpPr>
          <p:cNvPr id="33" name="Google Shape;33;p3"/>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rmAutofit/>
          </a:bodyPr>
          <a:lstStyle>
            <a:lvl1pPr marL="457200" lvl="0" indent="-325755" algn="l">
              <a:spcBef>
                <a:spcPts val="580"/>
              </a:spcBef>
              <a:spcAft>
                <a:spcPts val="0"/>
              </a:spcAft>
              <a:buSzPts val="1530"/>
              <a:buChar char="⚫"/>
              <a:defRPr/>
            </a:lvl1pPr>
            <a:lvl2pPr marL="914400" lvl="1" indent="-325755" algn="l">
              <a:spcBef>
                <a:spcPts val="370"/>
              </a:spcBef>
              <a:spcAft>
                <a:spcPts val="0"/>
              </a:spcAft>
              <a:buSzPts val="1530"/>
              <a:buChar char="⚫"/>
              <a:defRPr/>
            </a:lvl2pPr>
            <a:lvl3pPr marL="1371600" lvl="2" indent="-325755" algn="l">
              <a:spcBef>
                <a:spcPts val="370"/>
              </a:spcBef>
              <a:spcAft>
                <a:spcPts val="0"/>
              </a:spcAft>
              <a:buSzPts val="1530"/>
              <a:buChar char="⚫"/>
              <a:defRPr/>
            </a:lvl3pPr>
            <a:lvl4pPr marL="1828800" lvl="3" indent="-320039" algn="l">
              <a:spcBef>
                <a:spcPts val="370"/>
              </a:spcBef>
              <a:spcAft>
                <a:spcPts val="0"/>
              </a:spcAft>
              <a:buSzPts val="1440"/>
              <a:buChar char="⚫"/>
              <a:defRPr/>
            </a:lvl4pPr>
            <a:lvl5pPr marL="2286000" lvl="4" indent="-342900" algn="l">
              <a:spcBef>
                <a:spcPts val="370"/>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Tree>
    <p:extLst>
      <p:ext uri="{BB962C8B-B14F-4D97-AF65-F5344CB8AC3E}">
        <p14:creationId xmlns:p14="http://schemas.microsoft.com/office/powerpoint/2010/main" val="42241847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章節標題" type="secHead">
  <p:cSld name="章節標題">
    <p:bg>
      <p:bgPr>
        <a:blipFill rotWithShape="1">
          <a:blip r:embed="rId2">
            <a:alphaModFix/>
          </a:blip>
          <a:tile tx="0" ty="0" sx="55000" sy="55000" flip="none" algn="tl"/>
        </a:blipFill>
        <a:effectLst/>
      </p:bgPr>
    </p:bg>
    <p:spTree>
      <p:nvGrpSpPr>
        <p:cNvPr id="1" name="Shape 34"/>
        <p:cNvGrpSpPr/>
        <p:nvPr/>
      </p:nvGrpSpPr>
      <p:grpSpPr>
        <a:xfrm>
          <a:off x="0" y="0"/>
          <a:ext cx="0" cy="0"/>
          <a:chOff x="0" y="0"/>
          <a:chExt cx="0" cy="0"/>
        </a:xfrm>
      </p:grpSpPr>
      <p:sp>
        <p:nvSpPr>
          <p:cNvPr id="35" name="Google Shape;35;p4"/>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36" name="Google Shape;36;p4"/>
          <p:cNvSpPr/>
          <p:nvPr/>
        </p:nvSpPr>
        <p:spPr>
          <a:xfrm>
            <a:off x="65313" y="69755"/>
            <a:ext cx="9013372" cy="6692201"/>
          </a:xfrm>
          <a:prstGeom prst="roundRect">
            <a:avLst>
              <a:gd name="adj" fmla="val 4929"/>
            </a:avLst>
          </a:prstGeom>
          <a:blipFill rotWithShape="1">
            <a:blip r:embed="rId2">
              <a:alphaModFix/>
            </a:blip>
            <a:tile tx="0" ty="0" sx="55000" sy="55000" flip="none" algn="tl"/>
          </a:blipFill>
          <a:ln w="9525" cap="sq"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37" name="Google Shape;37;p4"/>
          <p:cNvSpPr txBox="1">
            <a:spLocks noGrp="1"/>
          </p:cNvSpPr>
          <p:nvPr>
            <p:ph type="title"/>
          </p:nvPr>
        </p:nvSpPr>
        <p:spPr>
          <a:xfrm>
            <a:off x="722313" y="952500"/>
            <a:ext cx="7772400" cy="1362075"/>
          </a:xfrm>
          <a:prstGeom prst="rect">
            <a:avLst/>
          </a:prstGeom>
          <a:noFill/>
          <a:ln>
            <a:noFill/>
          </a:ln>
        </p:spPr>
        <p:txBody>
          <a:bodyPr spcFirstLastPara="1" wrap="square" lIns="91425" tIns="45700" rIns="91425" bIns="91425" anchor="b" anchorCtr="0">
            <a:normAutofit/>
          </a:bodyPr>
          <a:lstStyle>
            <a:lvl1pPr lvl="0" algn="l">
              <a:spcBef>
                <a:spcPts val="0"/>
              </a:spcBef>
              <a:spcAft>
                <a:spcPts val="0"/>
              </a:spcAft>
              <a:buClr>
                <a:schemeClr val="dk2"/>
              </a:buClr>
              <a:buSzPts val="4000"/>
              <a:buFont typeface="Libre Franklin"/>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
          <p:cNvSpPr txBox="1">
            <a:spLocks noGrp="1"/>
          </p:cNvSpPr>
          <p:nvPr>
            <p:ph type="body" idx="1"/>
          </p:nvPr>
        </p:nvSpPr>
        <p:spPr>
          <a:xfrm>
            <a:off x="722313" y="2547938"/>
            <a:ext cx="7772400" cy="1338262"/>
          </a:xfrm>
          <a:prstGeom prst="rect">
            <a:avLst/>
          </a:prstGeom>
          <a:noFill/>
          <a:ln>
            <a:noFill/>
          </a:ln>
        </p:spPr>
        <p:txBody>
          <a:bodyPr spcFirstLastPara="1" wrap="square" lIns="91425" tIns="45700" rIns="91425" bIns="45700" anchor="t" anchorCtr="0">
            <a:normAutofit/>
          </a:bodyPr>
          <a:lstStyle>
            <a:lvl1pPr marL="457200" lvl="0" indent="-228600" algn="l">
              <a:spcBef>
                <a:spcPts val="580"/>
              </a:spcBef>
              <a:spcAft>
                <a:spcPts val="0"/>
              </a:spcAft>
              <a:buSzPts val="2040"/>
              <a:buNone/>
              <a:defRPr sz="2400">
                <a:solidFill>
                  <a:srgbClr val="888888"/>
                </a:solidFill>
              </a:defRPr>
            </a:lvl1pPr>
            <a:lvl2pPr marL="914400" lvl="1" indent="-228600" algn="l">
              <a:spcBef>
                <a:spcPts val="370"/>
              </a:spcBef>
              <a:spcAft>
                <a:spcPts val="0"/>
              </a:spcAft>
              <a:buSzPts val="1530"/>
              <a:buNone/>
              <a:defRPr sz="1800">
                <a:solidFill>
                  <a:srgbClr val="888888"/>
                </a:solidFill>
              </a:defRPr>
            </a:lvl2pPr>
            <a:lvl3pPr marL="1371600" lvl="2" indent="-228600" algn="l">
              <a:spcBef>
                <a:spcPts val="370"/>
              </a:spcBef>
              <a:spcAft>
                <a:spcPts val="0"/>
              </a:spcAft>
              <a:buSzPts val="1360"/>
              <a:buNone/>
              <a:defRPr sz="1600">
                <a:solidFill>
                  <a:srgbClr val="888888"/>
                </a:solidFill>
              </a:defRPr>
            </a:lvl3pPr>
            <a:lvl4pPr marL="1828800" lvl="3" indent="-228600" algn="l">
              <a:spcBef>
                <a:spcPts val="370"/>
              </a:spcBef>
              <a:spcAft>
                <a:spcPts val="0"/>
              </a:spcAft>
              <a:buSzPts val="1120"/>
              <a:buNone/>
              <a:defRPr sz="1400">
                <a:solidFill>
                  <a:srgbClr val="888888"/>
                </a:solidFill>
              </a:defRPr>
            </a:lvl4pPr>
            <a:lvl5pPr marL="2286000" lvl="4" indent="-228600" algn="l">
              <a:spcBef>
                <a:spcPts val="370"/>
              </a:spcBef>
              <a:spcAft>
                <a:spcPts val="0"/>
              </a:spcAft>
              <a:buSzPts val="1400"/>
              <a:buFont typeface="Libre Baskerville"/>
              <a:buNone/>
              <a:defRPr sz="1400">
                <a:solidFill>
                  <a:srgbClr val="888888"/>
                </a:solidFill>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39" name="Google Shape;39;p4"/>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ftr" idx="11"/>
          </p:nvPr>
        </p:nvSpPr>
        <p:spPr>
          <a:xfrm>
            <a:off x="800100" y="6172200"/>
            <a:ext cx="40005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p:nvPr/>
        </p:nvSpPr>
        <p:spPr>
          <a:xfrm rot="10800000" flipH="1">
            <a:off x="69412" y="2376830"/>
            <a:ext cx="9013515"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42" name="Google Shape;42;p4"/>
          <p:cNvSpPr/>
          <p:nvPr/>
        </p:nvSpPr>
        <p:spPr>
          <a:xfrm>
            <a:off x="69146" y="2341475"/>
            <a:ext cx="9013781" cy="45719"/>
          </a:xfrm>
          <a:prstGeom prst="rect">
            <a:avLst/>
          </a:prstGeom>
          <a:solidFill>
            <a:srgbClr val="E6A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43" name="Google Shape;43;p4"/>
          <p:cNvSpPr/>
          <p:nvPr/>
        </p:nvSpPr>
        <p:spPr>
          <a:xfrm>
            <a:off x="68306" y="2468880"/>
            <a:ext cx="9014621" cy="4572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44" name="Google Shape;44;p4"/>
          <p:cNvSpPr>
            <a:spLocks noGrp="1"/>
          </p:cNvSpPr>
          <p:nvPr>
            <p:ph type="sldNum" idx="12"/>
          </p:nvPr>
        </p:nvSpPr>
        <p:spPr>
          <a:xfrm>
            <a:off x="146304" y="6208776"/>
            <a:ext cx="4572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0639483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914400" y="274638"/>
            <a:ext cx="7772400" cy="1143000"/>
          </a:xfrm>
          <a:prstGeom prst="rect">
            <a:avLst/>
          </a:prstGeom>
          <a:noFill/>
          <a:ln>
            <a:noFill/>
          </a:ln>
        </p:spPr>
        <p:txBody>
          <a:bodyPr spcFirstLastPara="1" wrap="square" lIns="91425" tIns="45700" rIns="91425" bIns="91425"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CN"/>
              <a:t>‹#›</a:t>
            </a:fld>
            <a:endParaRPr/>
          </a:p>
        </p:txBody>
      </p:sp>
      <p:sp>
        <p:nvSpPr>
          <p:cNvPr id="50" name="Google Shape;50;p5"/>
          <p:cNvSpPr txBox="1">
            <a:spLocks noGrp="1"/>
          </p:cNvSpPr>
          <p:nvPr>
            <p:ph type="body" idx="1"/>
          </p:nvPr>
        </p:nvSpPr>
        <p:spPr>
          <a:xfrm>
            <a:off x="914400" y="1447800"/>
            <a:ext cx="3749040" cy="4572000"/>
          </a:xfrm>
          <a:prstGeom prst="rect">
            <a:avLst/>
          </a:prstGeom>
          <a:noFill/>
          <a:ln>
            <a:noFill/>
          </a:ln>
        </p:spPr>
        <p:txBody>
          <a:bodyPr spcFirstLastPara="1" wrap="square" lIns="91425" tIns="45700" rIns="91425" bIns="45700" anchor="t" anchorCtr="0">
            <a:normAutofit/>
          </a:bodyPr>
          <a:lstStyle>
            <a:lvl1pPr marL="457200" lvl="0" indent="-325755" algn="l">
              <a:spcBef>
                <a:spcPts val="580"/>
              </a:spcBef>
              <a:spcAft>
                <a:spcPts val="0"/>
              </a:spcAft>
              <a:buSzPts val="1530"/>
              <a:buChar char="⚫"/>
              <a:defRPr/>
            </a:lvl1pPr>
            <a:lvl2pPr marL="914400" lvl="1" indent="-325755" algn="l">
              <a:spcBef>
                <a:spcPts val="370"/>
              </a:spcBef>
              <a:spcAft>
                <a:spcPts val="0"/>
              </a:spcAft>
              <a:buSzPts val="1530"/>
              <a:buChar char="⚫"/>
              <a:defRPr/>
            </a:lvl2pPr>
            <a:lvl3pPr marL="1371600" lvl="2" indent="-325755" algn="l">
              <a:spcBef>
                <a:spcPts val="370"/>
              </a:spcBef>
              <a:spcAft>
                <a:spcPts val="0"/>
              </a:spcAft>
              <a:buSzPts val="1530"/>
              <a:buChar char="⚫"/>
              <a:defRPr/>
            </a:lvl3pPr>
            <a:lvl4pPr marL="1828800" lvl="3" indent="-320039" algn="l">
              <a:spcBef>
                <a:spcPts val="370"/>
              </a:spcBef>
              <a:spcAft>
                <a:spcPts val="0"/>
              </a:spcAft>
              <a:buSzPts val="1440"/>
              <a:buChar char="⚫"/>
              <a:defRPr/>
            </a:lvl4pPr>
            <a:lvl5pPr marL="2286000" lvl="4" indent="-342900" algn="l">
              <a:spcBef>
                <a:spcPts val="370"/>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51" name="Google Shape;51;p5"/>
          <p:cNvSpPr txBox="1">
            <a:spLocks noGrp="1"/>
          </p:cNvSpPr>
          <p:nvPr>
            <p:ph type="body" idx="2"/>
          </p:nvPr>
        </p:nvSpPr>
        <p:spPr>
          <a:xfrm>
            <a:off x="4933950" y="1447800"/>
            <a:ext cx="3749040" cy="4572000"/>
          </a:xfrm>
          <a:prstGeom prst="rect">
            <a:avLst/>
          </a:prstGeom>
          <a:noFill/>
          <a:ln>
            <a:noFill/>
          </a:ln>
        </p:spPr>
        <p:txBody>
          <a:bodyPr spcFirstLastPara="1" wrap="square" lIns="91425" tIns="45700" rIns="91425" bIns="45700" anchor="t" anchorCtr="0">
            <a:normAutofit/>
          </a:bodyPr>
          <a:lstStyle>
            <a:lvl1pPr marL="457200" lvl="0" indent="-325755" algn="l">
              <a:spcBef>
                <a:spcPts val="580"/>
              </a:spcBef>
              <a:spcAft>
                <a:spcPts val="0"/>
              </a:spcAft>
              <a:buSzPts val="1530"/>
              <a:buChar char="⚫"/>
              <a:defRPr/>
            </a:lvl1pPr>
            <a:lvl2pPr marL="914400" lvl="1" indent="-325755" algn="l">
              <a:spcBef>
                <a:spcPts val="370"/>
              </a:spcBef>
              <a:spcAft>
                <a:spcPts val="0"/>
              </a:spcAft>
              <a:buSzPts val="1530"/>
              <a:buChar char="⚫"/>
              <a:defRPr/>
            </a:lvl2pPr>
            <a:lvl3pPr marL="1371600" lvl="2" indent="-325755" algn="l">
              <a:spcBef>
                <a:spcPts val="370"/>
              </a:spcBef>
              <a:spcAft>
                <a:spcPts val="0"/>
              </a:spcAft>
              <a:buSzPts val="1530"/>
              <a:buChar char="⚫"/>
              <a:defRPr/>
            </a:lvl3pPr>
            <a:lvl4pPr marL="1828800" lvl="3" indent="-320039" algn="l">
              <a:spcBef>
                <a:spcPts val="370"/>
              </a:spcBef>
              <a:spcAft>
                <a:spcPts val="0"/>
              </a:spcAft>
              <a:buSzPts val="1440"/>
              <a:buChar char="⚫"/>
              <a:defRPr/>
            </a:lvl4pPr>
            <a:lvl5pPr marL="2286000" lvl="4" indent="-342900" algn="l">
              <a:spcBef>
                <a:spcPts val="370"/>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Tree>
    <p:extLst>
      <p:ext uri="{BB962C8B-B14F-4D97-AF65-F5344CB8AC3E}">
        <p14:creationId xmlns:p14="http://schemas.microsoft.com/office/powerpoint/2010/main" val="9149440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914400" y="273050"/>
            <a:ext cx="7772400" cy="1143000"/>
          </a:xfrm>
          <a:prstGeom prst="rect">
            <a:avLst/>
          </a:prstGeom>
          <a:noFill/>
          <a:ln>
            <a:noFill/>
          </a:ln>
        </p:spPr>
        <p:txBody>
          <a:bodyPr spcFirstLastPara="1" wrap="square" lIns="91425" tIns="45700" rIns="91425" bIns="91425"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body" idx="1"/>
          </p:nvPr>
        </p:nvSpPr>
        <p:spPr>
          <a:xfrm>
            <a:off x="914400" y="1447800"/>
            <a:ext cx="3733800" cy="762000"/>
          </a:xfrm>
          <a:prstGeom prst="rect">
            <a:avLst/>
          </a:prstGeom>
          <a:noFill/>
          <a:ln>
            <a:noFill/>
          </a:ln>
        </p:spPr>
        <p:txBody>
          <a:bodyPr spcFirstLastPara="1" wrap="square" lIns="91425" tIns="45700" rIns="91425" bIns="45700" anchor="b" anchorCtr="0">
            <a:noAutofit/>
          </a:bodyPr>
          <a:lstStyle>
            <a:lvl1pPr marL="457200" lvl="0" indent="-228600" algn="l">
              <a:spcBef>
                <a:spcPts val="580"/>
              </a:spcBef>
              <a:spcAft>
                <a:spcPts val="0"/>
              </a:spcAft>
              <a:buSzPts val="2040"/>
              <a:buNone/>
              <a:defRPr sz="2400" b="1">
                <a:solidFill>
                  <a:schemeClr val="accent1"/>
                </a:solidFill>
                <a:latin typeface="Libre Franklin"/>
                <a:ea typeface="Libre Franklin"/>
                <a:cs typeface="Libre Franklin"/>
                <a:sym typeface="Libre Franklin"/>
              </a:defRPr>
            </a:lvl1pPr>
            <a:lvl2pPr marL="914400" lvl="1" indent="-228600" algn="l">
              <a:spcBef>
                <a:spcPts val="370"/>
              </a:spcBef>
              <a:spcAft>
                <a:spcPts val="0"/>
              </a:spcAft>
              <a:buSzPts val="1700"/>
              <a:buNone/>
              <a:defRPr sz="2000" b="1"/>
            </a:lvl2pPr>
            <a:lvl3pPr marL="1371600" lvl="2" indent="-228600" algn="l">
              <a:spcBef>
                <a:spcPts val="370"/>
              </a:spcBef>
              <a:spcAft>
                <a:spcPts val="0"/>
              </a:spcAft>
              <a:buSzPts val="1530"/>
              <a:buNone/>
              <a:defRPr sz="1800" b="1"/>
            </a:lvl3pPr>
            <a:lvl4pPr marL="1828800" lvl="3" indent="-228600" algn="l">
              <a:spcBef>
                <a:spcPts val="370"/>
              </a:spcBef>
              <a:spcAft>
                <a:spcPts val="0"/>
              </a:spcAft>
              <a:buSzPts val="1280"/>
              <a:buNone/>
              <a:defRPr sz="1600" b="1"/>
            </a:lvl4pPr>
            <a:lvl5pPr marL="2286000" lvl="4" indent="-228600" algn="l">
              <a:spcBef>
                <a:spcPts val="370"/>
              </a:spcBef>
              <a:spcAft>
                <a:spcPts val="0"/>
              </a:spcAft>
              <a:buSzPts val="1600"/>
              <a:buFont typeface="Libre Baskerville"/>
              <a:buNone/>
              <a:defRPr sz="1600" b="1"/>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55" name="Google Shape;55;p6"/>
          <p:cNvSpPr txBox="1">
            <a:spLocks noGrp="1"/>
          </p:cNvSpPr>
          <p:nvPr>
            <p:ph type="body" idx="2"/>
          </p:nvPr>
        </p:nvSpPr>
        <p:spPr>
          <a:xfrm>
            <a:off x="4953000" y="1447800"/>
            <a:ext cx="3733800" cy="762000"/>
          </a:xfrm>
          <a:prstGeom prst="rect">
            <a:avLst/>
          </a:prstGeom>
          <a:noFill/>
          <a:ln>
            <a:noFill/>
          </a:ln>
        </p:spPr>
        <p:txBody>
          <a:bodyPr spcFirstLastPara="1" wrap="square" lIns="91425" tIns="45700" rIns="91425" bIns="45700" anchor="b" anchorCtr="0">
            <a:noAutofit/>
          </a:bodyPr>
          <a:lstStyle>
            <a:lvl1pPr marL="457200" lvl="0" indent="-228600" algn="l">
              <a:spcBef>
                <a:spcPts val="580"/>
              </a:spcBef>
              <a:spcAft>
                <a:spcPts val="0"/>
              </a:spcAft>
              <a:buSzPts val="2040"/>
              <a:buNone/>
              <a:defRPr sz="2400" b="1">
                <a:solidFill>
                  <a:schemeClr val="accent1"/>
                </a:solidFill>
                <a:latin typeface="Libre Franklin"/>
                <a:ea typeface="Libre Franklin"/>
                <a:cs typeface="Libre Franklin"/>
                <a:sym typeface="Libre Franklin"/>
              </a:defRPr>
            </a:lvl1pPr>
            <a:lvl2pPr marL="914400" lvl="1" indent="-228600" algn="l">
              <a:spcBef>
                <a:spcPts val="370"/>
              </a:spcBef>
              <a:spcAft>
                <a:spcPts val="0"/>
              </a:spcAft>
              <a:buSzPts val="1700"/>
              <a:buNone/>
              <a:defRPr sz="2000" b="1"/>
            </a:lvl2pPr>
            <a:lvl3pPr marL="1371600" lvl="2" indent="-228600" algn="l">
              <a:spcBef>
                <a:spcPts val="370"/>
              </a:spcBef>
              <a:spcAft>
                <a:spcPts val="0"/>
              </a:spcAft>
              <a:buSzPts val="1530"/>
              <a:buNone/>
              <a:defRPr sz="1800" b="1"/>
            </a:lvl3pPr>
            <a:lvl4pPr marL="1828800" lvl="3" indent="-228600" algn="l">
              <a:spcBef>
                <a:spcPts val="370"/>
              </a:spcBef>
              <a:spcAft>
                <a:spcPts val="0"/>
              </a:spcAft>
              <a:buSzPts val="1280"/>
              <a:buNone/>
              <a:defRPr sz="1600" b="1"/>
            </a:lvl4pPr>
            <a:lvl5pPr marL="2286000" lvl="4" indent="-228600" algn="l">
              <a:spcBef>
                <a:spcPts val="370"/>
              </a:spcBef>
              <a:spcAft>
                <a:spcPts val="0"/>
              </a:spcAft>
              <a:buSzPts val="1600"/>
              <a:buFont typeface="Libre Baskerville"/>
              <a:buNone/>
              <a:defRPr sz="1600" b="1"/>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56" name="Google Shape;56;p6"/>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CN"/>
              <a:t>‹#›</a:t>
            </a:fld>
            <a:endParaRPr/>
          </a:p>
        </p:txBody>
      </p:sp>
      <p:sp>
        <p:nvSpPr>
          <p:cNvPr id="59" name="Google Shape;59;p6"/>
          <p:cNvSpPr txBox="1">
            <a:spLocks noGrp="1"/>
          </p:cNvSpPr>
          <p:nvPr>
            <p:ph type="body" idx="3"/>
          </p:nvPr>
        </p:nvSpPr>
        <p:spPr>
          <a:xfrm>
            <a:off x="914400" y="2247900"/>
            <a:ext cx="3733800" cy="3886200"/>
          </a:xfrm>
          <a:prstGeom prst="rect">
            <a:avLst/>
          </a:prstGeom>
          <a:noFill/>
          <a:ln>
            <a:noFill/>
          </a:ln>
        </p:spPr>
        <p:txBody>
          <a:bodyPr spcFirstLastPara="1" wrap="square" lIns="91425" tIns="45700" rIns="91425" bIns="45700" anchor="t" anchorCtr="0">
            <a:normAutofit/>
          </a:bodyPr>
          <a:lstStyle>
            <a:lvl1pPr marL="457200" lvl="0" indent="-325755" algn="l">
              <a:spcBef>
                <a:spcPts val="580"/>
              </a:spcBef>
              <a:spcAft>
                <a:spcPts val="0"/>
              </a:spcAft>
              <a:buSzPts val="1530"/>
              <a:buChar char="⚫"/>
              <a:defRPr/>
            </a:lvl1pPr>
            <a:lvl2pPr marL="914400" lvl="1" indent="-325755" algn="l">
              <a:spcBef>
                <a:spcPts val="370"/>
              </a:spcBef>
              <a:spcAft>
                <a:spcPts val="0"/>
              </a:spcAft>
              <a:buSzPts val="1530"/>
              <a:buChar char="⚫"/>
              <a:defRPr/>
            </a:lvl2pPr>
            <a:lvl3pPr marL="1371600" lvl="2" indent="-325755" algn="l">
              <a:spcBef>
                <a:spcPts val="370"/>
              </a:spcBef>
              <a:spcAft>
                <a:spcPts val="0"/>
              </a:spcAft>
              <a:buSzPts val="1530"/>
              <a:buChar char="⚫"/>
              <a:defRPr/>
            </a:lvl3pPr>
            <a:lvl4pPr marL="1828800" lvl="3" indent="-320039" algn="l">
              <a:spcBef>
                <a:spcPts val="370"/>
              </a:spcBef>
              <a:spcAft>
                <a:spcPts val="0"/>
              </a:spcAft>
              <a:buSzPts val="1440"/>
              <a:buChar char="⚫"/>
              <a:defRPr/>
            </a:lvl4pPr>
            <a:lvl5pPr marL="2286000" lvl="4" indent="-342900" algn="l">
              <a:spcBef>
                <a:spcPts val="370"/>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60" name="Google Shape;60;p6"/>
          <p:cNvSpPr txBox="1">
            <a:spLocks noGrp="1"/>
          </p:cNvSpPr>
          <p:nvPr>
            <p:ph type="body" idx="4"/>
          </p:nvPr>
        </p:nvSpPr>
        <p:spPr>
          <a:xfrm>
            <a:off x="4953000" y="2247900"/>
            <a:ext cx="3733800" cy="3886200"/>
          </a:xfrm>
          <a:prstGeom prst="rect">
            <a:avLst/>
          </a:prstGeom>
          <a:noFill/>
          <a:ln>
            <a:noFill/>
          </a:ln>
        </p:spPr>
        <p:txBody>
          <a:bodyPr spcFirstLastPara="1" wrap="square" lIns="91425" tIns="45700" rIns="91425" bIns="45700" anchor="t" anchorCtr="0">
            <a:normAutofit/>
          </a:bodyPr>
          <a:lstStyle>
            <a:lvl1pPr marL="457200" lvl="0" indent="-325755" algn="l">
              <a:spcBef>
                <a:spcPts val="580"/>
              </a:spcBef>
              <a:spcAft>
                <a:spcPts val="0"/>
              </a:spcAft>
              <a:buSzPts val="1530"/>
              <a:buChar char="⚫"/>
              <a:defRPr/>
            </a:lvl1pPr>
            <a:lvl2pPr marL="914400" lvl="1" indent="-325755" algn="l">
              <a:spcBef>
                <a:spcPts val="370"/>
              </a:spcBef>
              <a:spcAft>
                <a:spcPts val="0"/>
              </a:spcAft>
              <a:buSzPts val="1530"/>
              <a:buChar char="⚫"/>
              <a:defRPr/>
            </a:lvl2pPr>
            <a:lvl3pPr marL="1371600" lvl="2" indent="-325755" algn="l">
              <a:spcBef>
                <a:spcPts val="370"/>
              </a:spcBef>
              <a:spcAft>
                <a:spcPts val="0"/>
              </a:spcAft>
              <a:buSzPts val="1530"/>
              <a:buChar char="⚫"/>
              <a:defRPr/>
            </a:lvl3pPr>
            <a:lvl4pPr marL="1828800" lvl="3" indent="-320039" algn="l">
              <a:spcBef>
                <a:spcPts val="370"/>
              </a:spcBef>
              <a:spcAft>
                <a:spcPts val="0"/>
              </a:spcAft>
              <a:buSzPts val="1440"/>
              <a:buChar char="⚫"/>
              <a:defRPr/>
            </a:lvl4pPr>
            <a:lvl5pPr marL="2286000" lvl="4" indent="-342900" algn="l">
              <a:spcBef>
                <a:spcPts val="370"/>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Tree>
    <p:extLst>
      <p:ext uri="{BB962C8B-B14F-4D97-AF65-F5344CB8AC3E}">
        <p14:creationId xmlns:p14="http://schemas.microsoft.com/office/powerpoint/2010/main" val="42272037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914400" y="274638"/>
            <a:ext cx="7772400" cy="1143000"/>
          </a:xfrm>
          <a:prstGeom prst="rect">
            <a:avLst/>
          </a:prstGeom>
          <a:noFill/>
          <a:ln>
            <a:noFill/>
          </a:ln>
        </p:spPr>
        <p:txBody>
          <a:bodyPr spcFirstLastPara="1" wrap="square" lIns="91425" tIns="45700" rIns="91425" bIns="91425"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7"/>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6051838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5838756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70"/>
        <p:cNvGrpSpPr/>
        <p:nvPr/>
      </p:nvGrpSpPr>
      <p:grpSpPr>
        <a:xfrm>
          <a:off x="0" y="0"/>
          <a:ext cx="0" cy="0"/>
          <a:chOff x="0" y="0"/>
          <a:chExt cx="0" cy="0"/>
        </a:xfrm>
      </p:grpSpPr>
      <p:sp>
        <p:nvSpPr>
          <p:cNvPr id="71" name="Google Shape;71;p9"/>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72" name="Google Shape;72;p9"/>
          <p:cNvSpPr/>
          <p:nvPr/>
        </p:nvSpPr>
        <p:spPr>
          <a:xfrm>
            <a:off x="64008" y="69755"/>
            <a:ext cx="9013372" cy="6693408"/>
          </a:xfrm>
          <a:prstGeom prst="roundRect">
            <a:avLst>
              <a:gd name="adj" fmla="val 4929"/>
            </a:avLst>
          </a:prstGeom>
          <a:solidFill>
            <a:schemeClr val="lt1"/>
          </a:solidFill>
          <a:ln w="9525" cap="sq"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73" name="Google Shape;73;p9"/>
          <p:cNvSpPr txBox="1">
            <a:spLocks noGrp="1"/>
          </p:cNvSpPr>
          <p:nvPr>
            <p:ph type="title"/>
          </p:nvPr>
        </p:nvSpPr>
        <p:spPr>
          <a:xfrm>
            <a:off x="914400" y="273050"/>
            <a:ext cx="7772400" cy="1143000"/>
          </a:xfrm>
          <a:prstGeom prst="rect">
            <a:avLst/>
          </a:prstGeom>
          <a:noFill/>
          <a:ln>
            <a:noFill/>
          </a:ln>
        </p:spPr>
        <p:txBody>
          <a:bodyPr spcFirstLastPara="1" wrap="square" lIns="91425" tIns="45700" rIns="91425" bIns="91425" anchor="b" anchorCtr="0">
            <a:normAutofit/>
          </a:bodyPr>
          <a:lstStyle>
            <a:lvl1pPr lvl="0" algn="l">
              <a:spcBef>
                <a:spcPts val="0"/>
              </a:spcBef>
              <a:spcAft>
                <a:spcPts val="0"/>
              </a:spcAft>
              <a:buClr>
                <a:schemeClr val="dk2"/>
              </a:buClr>
              <a:buSzPts val="4000"/>
              <a:buFont typeface="Libre Franklin"/>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914400" y="1600200"/>
            <a:ext cx="1905000" cy="4495800"/>
          </a:xfrm>
          <a:prstGeom prst="rect">
            <a:avLst/>
          </a:prstGeom>
          <a:noFill/>
          <a:ln>
            <a:noFill/>
          </a:ln>
        </p:spPr>
        <p:txBody>
          <a:bodyPr spcFirstLastPara="1" wrap="square" lIns="91425" tIns="45700" rIns="91425" bIns="45700" anchor="t" anchorCtr="0">
            <a:normAutofit/>
          </a:bodyPr>
          <a:lstStyle>
            <a:lvl1pPr marL="457200" lvl="0" indent="-228600" algn="l">
              <a:spcBef>
                <a:spcPts val="580"/>
              </a:spcBef>
              <a:spcAft>
                <a:spcPts val="0"/>
              </a:spcAft>
              <a:buSzPts val="1530"/>
              <a:buNone/>
              <a:defRPr sz="1800"/>
            </a:lvl1pPr>
            <a:lvl2pPr marL="914400" lvl="1" indent="-228600" algn="l">
              <a:spcBef>
                <a:spcPts val="370"/>
              </a:spcBef>
              <a:spcAft>
                <a:spcPts val="0"/>
              </a:spcAft>
              <a:buSzPts val="1020"/>
              <a:buNone/>
              <a:defRPr sz="1200"/>
            </a:lvl2pPr>
            <a:lvl3pPr marL="1371600" lvl="2" indent="-228600" algn="l">
              <a:spcBef>
                <a:spcPts val="370"/>
              </a:spcBef>
              <a:spcAft>
                <a:spcPts val="0"/>
              </a:spcAft>
              <a:buSzPts val="850"/>
              <a:buNone/>
              <a:defRPr sz="1000"/>
            </a:lvl3pPr>
            <a:lvl4pPr marL="1828800" lvl="3" indent="-228600" algn="l">
              <a:spcBef>
                <a:spcPts val="370"/>
              </a:spcBef>
              <a:spcAft>
                <a:spcPts val="0"/>
              </a:spcAft>
              <a:buSzPts val="720"/>
              <a:buNone/>
              <a:defRPr sz="900"/>
            </a:lvl4pPr>
            <a:lvl5pPr marL="2286000" lvl="4" indent="-228600" algn="l">
              <a:spcBef>
                <a:spcPts val="370"/>
              </a:spcBef>
              <a:spcAft>
                <a:spcPts val="0"/>
              </a:spcAft>
              <a:buSzPts val="900"/>
              <a:buFont typeface="Libre Baskerville"/>
              <a:buNone/>
              <a:defRPr sz="900"/>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75" name="Google Shape;75;p9"/>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CN"/>
              <a:t>‹#›</a:t>
            </a:fld>
            <a:endParaRPr/>
          </a:p>
        </p:txBody>
      </p:sp>
      <p:sp>
        <p:nvSpPr>
          <p:cNvPr id="78" name="Google Shape;78;p9"/>
          <p:cNvSpPr txBox="1">
            <a:spLocks noGrp="1"/>
          </p:cNvSpPr>
          <p:nvPr>
            <p:ph type="body" idx="2"/>
          </p:nvPr>
        </p:nvSpPr>
        <p:spPr>
          <a:xfrm>
            <a:off x="2971800" y="1600200"/>
            <a:ext cx="5715000" cy="4495800"/>
          </a:xfrm>
          <a:prstGeom prst="rect">
            <a:avLst/>
          </a:prstGeom>
          <a:noFill/>
          <a:ln>
            <a:noFill/>
          </a:ln>
        </p:spPr>
        <p:txBody>
          <a:bodyPr spcFirstLastPara="1" wrap="square" lIns="91425" tIns="45700" rIns="91425" bIns="45700" anchor="t" anchorCtr="0">
            <a:normAutofit/>
          </a:bodyPr>
          <a:lstStyle>
            <a:lvl1pPr marL="457200" lvl="0" indent="-325755" algn="l">
              <a:spcBef>
                <a:spcPts val="580"/>
              </a:spcBef>
              <a:spcAft>
                <a:spcPts val="0"/>
              </a:spcAft>
              <a:buSzPts val="1530"/>
              <a:buChar char="⚫"/>
              <a:defRPr/>
            </a:lvl1pPr>
            <a:lvl2pPr marL="914400" lvl="1" indent="-325755" algn="l">
              <a:spcBef>
                <a:spcPts val="370"/>
              </a:spcBef>
              <a:spcAft>
                <a:spcPts val="0"/>
              </a:spcAft>
              <a:buSzPts val="1530"/>
              <a:buChar char="⚫"/>
              <a:defRPr/>
            </a:lvl2pPr>
            <a:lvl3pPr marL="1371600" lvl="2" indent="-325755" algn="l">
              <a:spcBef>
                <a:spcPts val="370"/>
              </a:spcBef>
              <a:spcAft>
                <a:spcPts val="0"/>
              </a:spcAft>
              <a:buSzPts val="1530"/>
              <a:buChar char="⚫"/>
              <a:defRPr/>
            </a:lvl3pPr>
            <a:lvl4pPr marL="1828800" lvl="3" indent="-320039" algn="l">
              <a:spcBef>
                <a:spcPts val="370"/>
              </a:spcBef>
              <a:spcAft>
                <a:spcPts val="0"/>
              </a:spcAft>
              <a:buSzPts val="1440"/>
              <a:buChar char="⚫"/>
              <a:defRPr/>
            </a:lvl4pPr>
            <a:lvl5pPr marL="2286000" lvl="4" indent="-342900" algn="l">
              <a:spcBef>
                <a:spcPts val="370"/>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Tree>
    <p:extLst>
      <p:ext uri="{BB962C8B-B14F-4D97-AF65-F5344CB8AC3E}">
        <p14:creationId xmlns:p14="http://schemas.microsoft.com/office/powerpoint/2010/main" val="38767885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914400" y="4900550"/>
            <a:ext cx="7315200" cy="522288"/>
          </a:xfrm>
          <a:prstGeom prst="rect">
            <a:avLst/>
          </a:prstGeom>
          <a:noFill/>
          <a:ln>
            <a:noFill/>
          </a:ln>
        </p:spPr>
        <p:txBody>
          <a:bodyPr spcFirstLastPara="1" wrap="square" lIns="91425" tIns="45700" rIns="91425" bIns="91425" anchor="ctr" anchorCtr="0">
            <a:noAutofit/>
          </a:bodyPr>
          <a:lstStyle>
            <a:lvl1pPr lvl="0" algn="l">
              <a:spcBef>
                <a:spcPts val="0"/>
              </a:spcBef>
              <a:spcAft>
                <a:spcPts val="0"/>
              </a:spcAft>
              <a:buClr>
                <a:schemeClr val="dk2"/>
              </a:buClr>
              <a:buSzPts val="2800"/>
              <a:buFont typeface="Libre Franklin"/>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0"/>
          <p:cNvSpPr txBox="1">
            <a:spLocks noGrp="1"/>
          </p:cNvSpPr>
          <p:nvPr>
            <p:ph type="body" idx="1"/>
          </p:nvPr>
        </p:nvSpPr>
        <p:spPr>
          <a:xfrm>
            <a:off x="914400" y="5445825"/>
            <a:ext cx="7315200"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580"/>
              </a:spcBef>
              <a:spcAft>
                <a:spcPts val="0"/>
              </a:spcAft>
              <a:buSzPts val="1360"/>
              <a:buFont typeface="Libre Baskerville"/>
              <a:buNone/>
              <a:defRPr sz="1600"/>
            </a:lvl1pPr>
            <a:lvl2pPr marL="914400" lvl="1" indent="-293369" algn="l">
              <a:spcBef>
                <a:spcPts val="370"/>
              </a:spcBef>
              <a:spcAft>
                <a:spcPts val="0"/>
              </a:spcAft>
              <a:buSzPts val="1020"/>
              <a:buChar char="⚫"/>
              <a:defRPr sz="1200"/>
            </a:lvl2pPr>
            <a:lvl3pPr marL="1371600" lvl="2" indent="-282575" algn="l">
              <a:spcBef>
                <a:spcPts val="370"/>
              </a:spcBef>
              <a:spcAft>
                <a:spcPts val="0"/>
              </a:spcAft>
              <a:buSzPts val="850"/>
              <a:buChar char="⚫"/>
              <a:defRPr sz="1000"/>
            </a:lvl3pPr>
            <a:lvl4pPr marL="1828800" lvl="3" indent="-274319" algn="l">
              <a:spcBef>
                <a:spcPts val="370"/>
              </a:spcBef>
              <a:spcAft>
                <a:spcPts val="0"/>
              </a:spcAft>
              <a:buSzPts val="720"/>
              <a:buChar char="⚫"/>
              <a:defRPr sz="900"/>
            </a:lvl4pPr>
            <a:lvl5pPr marL="2286000" lvl="4" indent="-285750" algn="l">
              <a:spcBef>
                <a:spcPts val="370"/>
              </a:spcBef>
              <a:spcAft>
                <a:spcPts val="0"/>
              </a:spcAft>
              <a:buSzPts val="900"/>
              <a:buFont typeface="Libre Baskerville"/>
              <a:buChar char="o"/>
              <a:defRPr sz="900"/>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82" name="Google Shape;82;p10"/>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914400" y="6172200"/>
            <a:ext cx="38862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a:spLocks noGrp="1"/>
          </p:cNvSpPr>
          <p:nvPr>
            <p:ph type="sldNum" idx="12"/>
          </p:nvPr>
        </p:nvSpPr>
        <p:spPr>
          <a:xfrm>
            <a:off x="146304" y="6208776"/>
            <a:ext cx="4572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CN"/>
              <a:t>‹#›</a:t>
            </a:fld>
            <a:endParaRPr/>
          </a:p>
        </p:txBody>
      </p:sp>
      <p:sp>
        <p:nvSpPr>
          <p:cNvPr id="85" name="Google Shape;85;p10"/>
          <p:cNvSpPr/>
          <p:nvPr/>
        </p:nvSpPr>
        <p:spPr>
          <a:xfrm rot="10800000" flipH="1">
            <a:off x="68307" y="4683555"/>
            <a:ext cx="9006840"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86" name="Google Shape;86;p10"/>
          <p:cNvSpPr/>
          <p:nvPr/>
        </p:nvSpPr>
        <p:spPr>
          <a:xfrm>
            <a:off x="68508" y="4650474"/>
            <a:ext cx="9006639" cy="45719"/>
          </a:xfrm>
          <a:prstGeom prst="rect">
            <a:avLst/>
          </a:prstGeom>
          <a:solidFill>
            <a:srgbClr val="E6A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87" name="Google Shape;87;p10"/>
          <p:cNvSpPr/>
          <p:nvPr/>
        </p:nvSpPr>
        <p:spPr>
          <a:xfrm>
            <a:off x="68510" y="4773224"/>
            <a:ext cx="9006637" cy="4880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Baskerville"/>
              <a:ea typeface="Libre Baskerville"/>
              <a:cs typeface="Libre Baskerville"/>
              <a:sym typeface="Libre Baskerville"/>
            </a:endParaRPr>
          </a:p>
        </p:txBody>
      </p:sp>
      <p:sp>
        <p:nvSpPr>
          <p:cNvPr id="88" name="Google Shape;88;p10"/>
          <p:cNvSpPr>
            <a:spLocks noGrp="1"/>
          </p:cNvSpPr>
          <p:nvPr>
            <p:ph type="pic" idx="2"/>
          </p:nvPr>
        </p:nvSpPr>
        <p:spPr>
          <a:xfrm>
            <a:off x="68308" y="66675"/>
            <a:ext cx="9001873" cy="4581525"/>
          </a:xfrm>
          <a:prstGeom prst="round2SameRect">
            <a:avLst>
              <a:gd name="adj1" fmla="val 7101"/>
              <a:gd name="adj2" fmla="val 0"/>
            </a:avLst>
          </a:prstGeom>
          <a:solidFill>
            <a:schemeClr val="lt2"/>
          </a:solidFill>
          <a:ln w="9525" cap="flat" cmpd="sng">
            <a:solidFill>
              <a:schemeClr val="dk1"/>
            </a:solidFill>
            <a:prstDash val="solid"/>
            <a:round/>
            <a:headEnd type="none" w="sm" len="sm"/>
            <a:tailEnd type="none" w="sm" len="sm"/>
          </a:ln>
        </p:spPr>
      </p:sp>
    </p:spTree>
    <p:extLst>
      <p:ext uri="{BB962C8B-B14F-4D97-AF65-F5344CB8AC3E}">
        <p14:creationId xmlns:p14="http://schemas.microsoft.com/office/powerpoint/2010/main" val="397010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6"/>
            <a:ext cx="91440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2630"/>
            <a:ext cx="8229600" cy="850106"/>
          </a:xfrm>
          <a:prstGeom prst="rect">
            <a:avLst/>
          </a:prstGeom>
        </p:spPr>
        <p:txBody>
          <a:bodyPr/>
          <a:lstStyle>
            <a:lvl1pPr>
              <a:defRPr sz="4000" b="1">
                <a:latin typeface="Microsoft JhengHei" panose="020B0604030504040204" pitchFamily="34" charset="-120"/>
                <a:ea typeface="Microsoft JhengHei" panose="020B0604030504040204" pitchFamily="34" charset="-120"/>
              </a:defRPr>
            </a:lvl1pPr>
          </a:lstStyle>
          <a:p>
            <a:r>
              <a:rPr lang="en-US" altLang="zh-CN"/>
              <a:t>Click to edit Master title style</a:t>
            </a:r>
            <a:endParaRPr lang="en-US"/>
          </a:p>
        </p:txBody>
      </p:sp>
      <p:sp>
        <p:nvSpPr>
          <p:cNvPr id="3" name="Content Placeholder 2"/>
          <p:cNvSpPr>
            <a:spLocks noGrp="1"/>
          </p:cNvSpPr>
          <p:nvPr>
            <p:ph idx="1"/>
          </p:nvPr>
        </p:nvSpPr>
        <p:spPr>
          <a:xfrm>
            <a:off x="107506" y="1340771"/>
            <a:ext cx="8928992" cy="4104457"/>
          </a:xfrm>
          <a:prstGeom prst="rect">
            <a:avLst/>
          </a:prstGeom>
        </p:spPr>
        <p:txBody>
          <a:bodyPr/>
          <a:lstStyle>
            <a:lvl1pPr marL="0" indent="0">
              <a:buNone/>
              <a:defRPr>
                <a:latin typeface="DFKai-SB" panose="03000509000000000000" pitchFamily="65" charset="-120"/>
                <a:ea typeface="DFKai-SB" panose="03000509000000000000" pitchFamily="65" charset="-12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914400" y="274638"/>
            <a:ext cx="7772400" cy="1143000"/>
          </a:xfrm>
          <a:prstGeom prst="rect">
            <a:avLst/>
          </a:prstGeom>
          <a:noFill/>
          <a:ln>
            <a:noFill/>
          </a:ln>
        </p:spPr>
        <p:txBody>
          <a:bodyPr spcFirstLastPara="1" wrap="square" lIns="91425" tIns="45700" rIns="91425" bIns="91425"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1"/>
          <p:cNvSpPr txBox="1">
            <a:spLocks noGrp="1"/>
          </p:cNvSpPr>
          <p:nvPr>
            <p:ph type="body" idx="1"/>
          </p:nvPr>
        </p:nvSpPr>
        <p:spPr>
          <a:xfrm rot="5400000">
            <a:off x="2514600" y="-152400"/>
            <a:ext cx="4572000" cy="7772400"/>
          </a:xfrm>
          <a:prstGeom prst="rect">
            <a:avLst/>
          </a:prstGeom>
          <a:noFill/>
          <a:ln>
            <a:noFill/>
          </a:ln>
        </p:spPr>
        <p:txBody>
          <a:bodyPr spcFirstLastPara="1" wrap="square" lIns="91425" tIns="45700" rIns="91425" bIns="45700" anchor="t" anchorCtr="0">
            <a:normAutofit/>
          </a:bodyPr>
          <a:lstStyle>
            <a:lvl1pPr marL="457200" lvl="0" indent="-325755" algn="l">
              <a:spcBef>
                <a:spcPts val="580"/>
              </a:spcBef>
              <a:spcAft>
                <a:spcPts val="0"/>
              </a:spcAft>
              <a:buSzPts val="1530"/>
              <a:buChar char="⚫"/>
              <a:defRPr/>
            </a:lvl1pPr>
            <a:lvl2pPr marL="914400" lvl="1" indent="-325755" algn="l">
              <a:spcBef>
                <a:spcPts val="370"/>
              </a:spcBef>
              <a:spcAft>
                <a:spcPts val="0"/>
              </a:spcAft>
              <a:buSzPts val="1530"/>
              <a:buChar char="⚫"/>
              <a:defRPr/>
            </a:lvl2pPr>
            <a:lvl3pPr marL="1371600" lvl="2" indent="-325755" algn="l">
              <a:spcBef>
                <a:spcPts val="370"/>
              </a:spcBef>
              <a:spcAft>
                <a:spcPts val="0"/>
              </a:spcAft>
              <a:buSzPts val="1530"/>
              <a:buChar char="⚫"/>
              <a:defRPr/>
            </a:lvl3pPr>
            <a:lvl4pPr marL="1828800" lvl="3" indent="-320039" algn="l">
              <a:spcBef>
                <a:spcPts val="370"/>
              </a:spcBef>
              <a:spcAft>
                <a:spcPts val="0"/>
              </a:spcAft>
              <a:buSzPts val="1440"/>
              <a:buChar char="⚫"/>
              <a:defRPr/>
            </a:lvl4pPr>
            <a:lvl5pPr marL="2286000" lvl="4" indent="-342900" algn="l">
              <a:spcBef>
                <a:spcPts val="370"/>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92" name="Google Shape;92;p11"/>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26967322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rot="5400000">
            <a:off x="4709478" y="2194564"/>
            <a:ext cx="5851525" cy="2011680"/>
          </a:xfrm>
          <a:prstGeom prst="rect">
            <a:avLst/>
          </a:prstGeom>
          <a:noFill/>
          <a:ln>
            <a:noFill/>
          </a:ln>
        </p:spPr>
        <p:txBody>
          <a:bodyPr spcFirstLastPara="1" wrap="square" lIns="91425" tIns="45700" rIns="91425" bIns="91425"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2"/>
          <p:cNvSpPr txBox="1">
            <a:spLocks noGrp="1"/>
          </p:cNvSpPr>
          <p:nvPr>
            <p:ph type="body" idx="1"/>
          </p:nvPr>
        </p:nvSpPr>
        <p:spPr>
          <a:xfrm rot="5400000">
            <a:off x="769938" y="419103"/>
            <a:ext cx="5851525" cy="5562600"/>
          </a:xfrm>
          <a:prstGeom prst="rect">
            <a:avLst/>
          </a:prstGeom>
          <a:noFill/>
          <a:ln>
            <a:noFill/>
          </a:ln>
        </p:spPr>
        <p:txBody>
          <a:bodyPr spcFirstLastPara="1" wrap="square" lIns="91425" tIns="45700" rIns="91425" bIns="45700" anchor="t" anchorCtr="0">
            <a:normAutofit/>
          </a:bodyPr>
          <a:lstStyle>
            <a:lvl1pPr marL="457200" lvl="0" indent="-325755" algn="l">
              <a:spcBef>
                <a:spcPts val="580"/>
              </a:spcBef>
              <a:spcAft>
                <a:spcPts val="0"/>
              </a:spcAft>
              <a:buSzPts val="1530"/>
              <a:buChar char="⚫"/>
              <a:defRPr/>
            </a:lvl1pPr>
            <a:lvl2pPr marL="914400" lvl="1" indent="-325755" algn="l">
              <a:spcBef>
                <a:spcPts val="370"/>
              </a:spcBef>
              <a:spcAft>
                <a:spcPts val="0"/>
              </a:spcAft>
              <a:buSzPts val="1530"/>
              <a:buChar char="⚫"/>
              <a:defRPr/>
            </a:lvl2pPr>
            <a:lvl3pPr marL="1371600" lvl="2" indent="-325755" algn="l">
              <a:spcBef>
                <a:spcPts val="370"/>
              </a:spcBef>
              <a:spcAft>
                <a:spcPts val="0"/>
              </a:spcAft>
              <a:buSzPts val="1530"/>
              <a:buChar char="⚫"/>
              <a:defRPr/>
            </a:lvl3pPr>
            <a:lvl4pPr marL="1828800" lvl="3" indent="-320039" algn="l">
              <a:spcBef>
                <a:spcPts val="370"/>
              </a:spcBef>
              <a:spcAft>
                <a:spcPts val="0"/>
              </a:spcAft>
              <a:buSzPts val="1440"/>
              <a:buChar char="⚫"/>
              <a:defRPr/>
            </a:lvl4pPr>
            <a:lvl5pPr marL="2286000" lvl="4" indent="-342900" algn="l">
              <a:spcBef>
                <a:spcPts val="370"/>
              </a:spcBef>
              <a:spcAft>
                <a:spcPts val="0"/>
              </a:spcAft>
              <a:buSzPts val="1800"/>
              <a:buChar char="o"/>
              <a:defRPr/>
            </a:lvl5pPr>
            <a:lvl6pPr marL="2743200" lvl="5" indent="-342900" algn="l">
              <a:spcBef>
                <a:spcPts val="370"/>
              </a:spcBef>
              <a:spcAft>
                <a:spcPts val="0"/>
              </a:spcAft>
              <a:buSzPts val="1800"/>
              <a:buChar char="•"/>
              <a:defRPr/>
            </a:lvl6pPr>
            <a:lvl7pPr marL="3200400" lvl="6" indent="-342900" algn="l">
              <a:spcBef>
                <a:spcPts val="370"/>
              </a:spcBef>
              <a:spcAft>
                <a:spcPts val="0"/>
              </a:spcAft>
              <a:buSzPts val="1800"/>
              <a:buChar char="•"/>
              <a:defRPr/>
            </a:lvl7pPr>
            <a:lvl8pPr marL="3657600" lvl="7" indent="-342900" algn="l">
              <a:spcBef>
                <a:spcPts val="370"/>
              </a:spcBef>
              <a:spcAft>
                <a:spcPts val="0"/>
              </a:spcAft>
              <a:buSzPts val="1800"/>
              <a:buChar char="•"/>
              <a:defRPr/>
            </a:lvl8pPr>
            <a:lvl9pPr marL="4114800" lvl="8" indent="-342900" algn="l">
              <a:spcBef>
                <a:spcPts val="370"/>
              </a:spcBef>
              <a:spcAft>
                <a:spcPts val="0"/>
              </a:spcAft>
              <a:buSzPts val="1800"/>
              <a:buChar char="•"/>
              <a:defRPr/>
            </a:lvl9pPr>
          </a:lstStyle>
          <a:p>
            <a:endParaRPr/>
          </a:p>
        </p:txBody>
      </p:sp>
      <p:sp>
        <p:nvSpPr>
          <p:cNvPr id="98" name="Google Shape;98;p12"/>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715891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1"/>
          <p:cNvSpPr>
            <a:spLocks noGrp="1"/>
          </p:cNvSpPr>
          <p:nvPr>
            <p:ph type="title"/>
          </p:nvPr>
        </p:nvSpPr>
        <p:spPr>
          <a:xfrm>
            <a:off x="2555778" y="2204864"/>
            <a:ext cx="4248472" cy="1143000"/>
          </a:xfrm>
          <a:prstGeom prst="rect">
            <a:avLst/>
          </a:prstGeom>
        </p:spPr>
        <p:txBody>
          <a:bodyPr/>
          <a:lstStyle>
            <a:lvl1pPr marL="457200" indent="-457200" algn="l">
              <a:buFont typeface="Arial" panose="020B0604020202020204" pitchFamily="34" charset="0"/>
              <a:buChar char="•"/>
              <a:defRPr lang="en-US" sz="2800" kern="1200" dirty="0">
                <a:solidFill>
                  <a:srgbClr val="0070C0"/>
                </a:solidFill>
                <a:latin typeface="Kartika" pitchFamily="18" charset="0"/>
                <a:ea typeface="Microsoft JhengHei" panose="020B0604030504040204" pitchFamily="34" charset="-120"/>
                <a:cs typeface="Kartika" pitchFamily="18" charset="0"/>
              </a:defRPr>
            </a:lvl1pPr>
          </a:lstStyle>
          <a:p>
            <a:r>
              <a:rPr lang="en-US"/>
              <a:t>Click to edit Master title style</a:t>
            </a:r>
          </a:p>
        </p:txBody>
      </p:sp>
      <p:sp>
        <p:nvSpPr>
          <p:cNvPr id="16" name="Text Placeholder 15"/>
          <p:cNvSpPr>
            <a:spLocks noGrp="1"/>
          </p:cNvSpPr>
          <p:nvPr>
            <p:ph type="body" sz="quarter" idx="10"/>
          </p:nvPr>
        </p:nvSpPr>
        <p:spPr>
          <a:xfrm>
            <a:off x="107506" y="476672"/>
            <a:ext cx="8928992" cy="914400"/>
          </a:xfrm>
          <a:prstGeom prst="rect">
            <a:avLst/>
          </a:prstGeom>
        </p:spPr>
        <p:txBody>
          <a:bodyPr/>
          <a:lstStyle>
            <a:lvl1pPr marL="0" indent="0" algn="ctr">
              <a:buNone/>
              <a:defRPr sz="6500">
                <a:solidFill>
                  <a:schemeClr val="tx1">
                    <a:lumMod val="75000"/>
                    <a:lumOff val="25000"/>
                  </a:schemeClr>
                </a:solidFill>
                <a:latin typeface="黑体" panose="02010609060101010101" pitchFamily="49" charset="-122"/>
                <a:ea typeface="黑体" panose="02010609060101010101" pitchFamily="49" charset="-122"/>
              </a:defRPr>
            </a:lvl1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6530"/>
          </a:xfrm>
          <a:prstGeom prst="rect">
            <a:avLst/>
          </a:prstGeom>
        </p:spPr>
        <p:txBody>
          <a:bodyPr/>
          <a:lstStyle>
            <a:lvl1pPr>
              <a:defRPr sz="3400"/>
            </a:lvl1pPr>
          </a:lstStyle>
          <a:p>
            <a:r>
              <a:rPr lang="en-US"/>
              <a:t>Click to edit Master title style</a:t>
            </a:r>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a:t>Click to edit Master title style</a:t>
            </a:r>
            <a:endParaRPr lang="en-CA"/>
          </a:p>
        </p:txBody>
      </p:sp>
      <p:sp>
        <p:nvSpPr>
          <p:cNvPr id="3" name="内容占位符 2"/>
          <p:cNvSpPr>
            <a:spLocks noGrp="1"/>
          </p:cNvSpPr>
          <p:nvPr>
            <p:ph idx="1"/>
          </p:nvPr>
        </p:nvSpPr>
        <p:spPr>
          <a:xfrm>
            <a:off x="457200" y="1600204"/>
            <a:ext cx="8229600" cy="4525963"/>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ffering">
    <p:spTree>
      <p:nvGrpSpPr>
        <p:cNvPr id="1" name=""/>
        <p:cNvGrpSpPr/>
        <p:nvPr/>
      </p:nvGrpSpPr>
      <p:grpSpPr>
        <a:xfrm>
          <a:off x="0" y="0"/>
          <a:ext cx="0" cy="0"/>
          <a:chOff x="0" y="0"/>
          <a:chExt cx="0" cy="0"/>
        </a:xfrm>
      </p:grpSpPr>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讀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3" name="日期版面配置區 3"/>
          <p:cNvSpPr>
            <a:spLocks noGrp="1"/>
          </p:cNvSpPr>
          <p:nvPr>
            <p:ph type="dt" sz="half" idx="10"/>
          </p:nvPr>
        </p:nvSpPr>
        <p:spPr/>
        <p:txBody>
          <a:bodyPr/>
          <a:lstStyle>
            <a:lvl1pPr>
              <a:defRPr/>
            </a:lvl1pPr>
          </a:lstStyle>
          <a:p>
            <a:pPr>
              <a:defRPr/>
            </a:pPr>
            <a:fld id="{83BB1B01-4A43-FC44-9665-4E71FF76697F}" type="datetimeFigureOut">
              <a:rPr lang="zh-TW" altLang="en-US"/>
              <a:t>2025/10/5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492E5A26-2D4E-B348-8401-D4F71362625F}" type="slidenum">
              <a:rPr lang="zh-TW" altLang="en-US"/>
              <a:t>‹#›</a:t>
            </a:fld>
            <a:endParaRPr lang="zh-TW" altLang="en-US"/>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讀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4B2B2B93-BB76-7A45-9FF1-49F889A1A8C8}" type="datetimeFigureOut">
              <a:rPr lang="zh-TW" altLang="en-US"/>
              <a:t>2025/10/5</a:t>
            </a:fld>
            <a:endParaRPr lang="zh-TW" altLang="en-US"/>
          </a:p>
        </p:txBody>
      </p:sp>
      <p:sp>
        <p:nvSpPr>
          <p:cNvPr id="3"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62AAD7EF-B222-9D41-94FB-F638DA1F366C}" type="slidenum">
              <a:rPr lang="zh-TW" altLang="en-US"/>
              <a:t>‹#›</a:t>
            </a:fld>
            <a:endParaRPr lang="zh-TW" altLang="en-US"/>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en-US" altLang="zh-TW"/>
              <a:t>Click to edit Master title style</a:t>
            </a:r>
            <a:endParaRPr lang="zh-TW" altLang="en-US"/>
          </a:p>
        </p:txBody>
      </p:sp>
      <p:sp>
        <p:nvSpPr>
          <p:cNvPr id="11" name="內容版面配置區 2"/>
          <p:cNvSpPr>
            <a:spLocks noGrp="1"/>
          </p:cNvSpPr>
          <p:nvPr>
            <p:ph idx="1"/>
          </p:nvPr>
        </p:nvSpPr>
        <p:spPr>
          <a:xfrm>
            <a:off x="0" y="785795"/>
            <a:ext cx="9144000" cy="4875454"/>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1B083F56-45BB-3546-9EED-4D4E59B55AEE}"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6A4A0472-E907-204A-8A8D-DE95FB3FD2FF}" type="slidenum">
              <a:rPr lang="zh-TW" altLang="en-US"/>
              <a:t>‹#›</a:t>
            </a:fld>
            <a:endParaRPr lang="zh-TW" altLang="en-US"/>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讀經&amp;經文背誦">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71736" y="1785926"/>
            <a:ext cx="6143668" cy="4143405"/>
          </a:xfrm>
        </p:spPr>
        <p:txBody>
          <a:bodyPr>
            <a:normAutofit/>
          </a:bodyPr>
          <a:lstStyle>
            <a:lvl1pPr algn="ctr">
              <a:spcBef>
                <a:spcPts val="0"/>
              </a:spcBef>
              <a:buNone/>
              <a:defRPr sz="3600">
                <a:solidFill>
                  <a:schemeClr val="bg1"/>
                </a:solidFill>
                <a:latin typeface="標楷體" pitchFamily="65" charset="-120"/>
                <a:ea typeface="標楷體" pitchFamily="65" charset="-120"/>
              </a:defRPr>
            </a:lvl1pPr>
            <a:lvl2pPr algn="ctr">
              <a:spcBef>
                <a:spcPts val="0"/>
              </a:spcBef>
              <a:buNone/>
              <a:defRPr sz="3600">
                <a:solidFill>
                  <a:schemeClr val="bg1"/>
                </a:solidFill>
                <a:latin typeface="標楷體" pitchFamily="65" charset="-120"/>
                <a:ea typeface="標楷體" pitchFamily="65" charset="-120"/>
              </a:defRPr>
            </a:lvl2pPr>
            <a:lvl3pPr algn="ctr">
              <a:spcBef>
                <a:spcPts val="0"/>
              </a:spcBef>
              <a:buNone/>
              <a:defRPr sz="3600">
                <a:solidFill>
                  <a:schemeClr val="bg1"/>
                </a:solidFill>
                <a:latin typeface="標楷體" pitchFamily="65" charset="-120"/>
                <a:ea typeface="標楷體" pitchFamily="65" charset="-120"/>
              </a:defRPr>
            </a:lvl3pPr>
            <a:lvl4pPr algn="ctr">
              <a:spcBef>
                <a:spcPts val="0"/>
              </a:spcBef>
              <a:buNone/>
              <a:defRPr sz="3600">
                <a:solidFill>
                  <a:schemeClr val="bg1"/>
                </a:solidFill>
                <a:latin typeface="標楷體" pitchFamily="65" charset="-120"/>
                <a:ea typeface="標楷體" pitchFamily="65" charset="-120"/>
              </a:defRPr>
            </a:lvl4pPr>
            <a:lvl5pPr algn="ctr">
              <a:spcBef>
                <a:spcPts val="0"/>
              </a:spcBef>
              <a:buNone/>
              <a:defRPr sz="3600">
                <a:solidFill>
                  <a:schemeClr val="bg1"/>
                </a:solidFill>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2" name="標題 1"/>
          <p:cNvSpPr>
            <a:spLocks noGrp="1"/>
          </p:cNvSpPr>
          <p:nvPr>
            <p:ph type="title"/>
          </p:nvPr>
        </p:nvSpPr>
        <p:spPr>
          <a:xfrm>
            <a:off x="2571736" y="642918"/>
            <a:ext cx="6115064" cy="100013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40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JhengHei" panose="020B0604030504040204" pitchFamily="34" charset="-120"/>
                <a:ea typeface="Microsoft JhengHei" panose="020B0604030504040204" pitchFamily="34" charset="-120"/>
              </a:defRPr>
            </a:lvl1pPr>
          </a:lstStyle>
          <a:p>
            <a:r>
              <a:rPr lang="en-US" altLang="zh-TW"/>
              <a:t>Click to edit Master title style</a:t>
            </a:r>
            <a:endParaRPr lang="zh-TW" altLang="en-US"/>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F09AF2E9-F87F-3040-BF2C-0CAF85415369}"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202F9B4C-00F1-8C46-9418-C0266EAD4F30}" type="slidenum">
              <a:rPr lang="zh-TW" altLang="en-US"/>
              <a:t>‹#›</a:t>
            </a:fld>
            <a:endParaRPr lang="zh-TW" altLang="en-US"/>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聖餐">
    <p:spTree>
      <p:nvGrpSpPr>
        <p:cNvPr id="1" name=""/>
        <p:cNvGrpSpPr/>
        <p:nvPr/>
      </p:nvGrpSpPr>
      <p:grpSpPr>
        <a:xfrm>
          <a:off x="0" y="0"/>
          <a:ext cx="0" cy="0"/>
          <a:chOff x="0" y="0"/>
          <a:chExt cx="0" cy="0"/>
        </a:xfrm>
      </p:grpSpPr>
      <p:sp>
        <p:nvSpPr>
          <p:cNvPr id="4" name="Line 7"/>
          <p:cNvSpPr>
            <a:spLocks noChangeShapeType="1"/>
          </p:cNvSpPr>
          <p:nvPr/>
        </p:nvSpPr>
        <p:spPr bwMode="auto">
          <a:xfrm>
            <a:off x="0" y="785813"/>
            <a:ext cx="9144000" cy="0"/>
          </a:xfrm>
          <a:prstGeom prst="line">
            <a:avLst/>
          </a:prstGeom>
          <a:ln w="25400">
            <a:solidFill>
              <a:schemeClr val="bg1">
                <a:alpha val="50000"/>
              </a:schemeClr>
            </a:solidFill>
          </a:ln>
        </p:spPr>
        <p:style>
          <a:lnRef idx="1">
            <a:schemeClr val="accent2"/>
          </a:lnRef>
          <a:fillRef idx="0">
            <a:schemeClr val="accent2"/>
          </a:fillRef>
          <a:effectRef idx="0">
            <a:schemeClr val="accent2"/>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5" name="Line 7"/>
          <p:cNvSpPr>
            <a:spLocks noChangeShapeType="1"/>
          </p:cNvSpPr>
          <p:nvPr userDrawn="1"/>
        </p:nvSpPr>
        <p:spPr bwMode="auto">
          <a:xfrm>
            <a:off x="0" y="785813"/>
            <a:ext cx="9144000" cy="0"/>
          </a:xfrm>
          <a:prstGeom prst="line">
            <a:avLst/>
          </a:prstGeom>
          <a:ln w="25400">
            <a:solidFill>
              <a:schemeClr val="bg1">
                <a:alpha val="50000"/>
              </a:schemeClr>
            </a:solidFill>
          </a:ln>
        </p:spPr>
        <p:style>
          <a:lnRef idx="1">
            <a:schemeClr val="accent2"/>
          </a:lnRef>
          <a:fillRef idx="0">
            <a:schemeClr val="accent2"/>
          </a:fillRef>
          <a:effectRef idx="0">
            <a:schemeClr val="accent2"/>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6" name="內容版面配置區 2"/>
          <p:cNvSpPr>
            <a:spLocks noGrp="1"/>
          </p:cNvSpPr>
          <p:nvPr>
            <p:ph idx="1"/>
          </p:nvPr>
        </p:nvSpPr>
        <p:spPr>
          <a:xfrm>
            <a:off x="428598" y="785796"/>
            <a:ext cx="8286808" cy="5340369"/>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標題 1"/>
          <p:cNvSpPr>
            <a:spLocks noGrp="1"/>
          </p:cNvSpPr>
          <p:nvPr>
            <p:ph type="title"/>
          </p:nvPr>
        </p:nvSpPr>
        <p:spPr>
          <a:xfrm>
            <a:off x="457200" y="0"/>
            <a:ext cx="8229600" cy="785794"/>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en-US" altLang="zh-TW"/>
              <a:t>Click to edit Master title style</a:t>
            </a:r>
            <a:endParaRPr lang="zh-TW" altLang="en-US"/>
          </a:p>
        </p:txBody>
      </p:sp>
      <p:sp>
        <p:nvSpPr>
          <p:cNvPr id="8" name="Date Placeholder 1"/>
          <p:cNvSpPr>
            <a:spLocks noGrp="1"/>
          </p:cNvSpPr>
          <p:nvPr>
            <p:ph type="dt" sz="half" idx="10"/>
          </p:nvPr>
        </p:nvSpPr>
        <p:spPr/>
        <p:txBody>
          <a:bodyPr/>
          <a:lstStyle>
            <a:lvl1pPr>
              <a:defRPr/>
            </a:lvl1pPr>
          </a:lstStyle>
          <a:p>
            <a:pPr>
              <a:defRPr/>
            </a:pPr>
            <a:fld id="{EB36376C-B1A6-A34C-9636-AC6A26407EC0}" type="datetimeFigureOut">
              <a:rPr lang="en-US"/>
              <a:t>10/5/25</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p:txBody>
          <a:bodyPr/>
          <a:lstStyle>
            <a:lvl1pPr>
              <a:defRPr/>
            </a:lvl1pPr>
          </a:lstStyle>
          <a:p>
            <a:pPr>
              <a:defRPr/>
            </a:pPr>
            <a:fld id="{53F7AE88-739E-1142-B142-1431D3F9A876}" type="slidenum">
              <a:rPr lang="en-US"/>
              <a:t>‹#›</a:t>
            </a:fld>
            <a:endParaRPr lang="en-US"/>
          </a:p>
        </p:txBody>
      </p:sp>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標題及物件">
    <p:spTree>
      <p:nvGrpSpPr>
        <p:cNvPr id="1" name=""/>
        <p:cNvGrpSpPr/>
        <p:nvPr/>
      </p:nvGrpSpPr>
      <p:grpSpPr>
        <a:xfrm>
          <a:off x="0" y="0"/>
          <a:ext cx="0" cy="0"/>
          <a:chOff x="0" y="0"/>
          <a:chExt cx="0" cy="0"/>
        </a:xfrm>
      </p:grpSpPr>
      <p:sp>
        <p:nvSpPr>
          <p:cNvPr id="4" name="Line 7"/>
          <p:cNvSpPr>
            <a:spLocks noChangeShapeType="1"/>
          </p:cNvSpPr>
          <p:nvPr/>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endParaRPr>
          </a:p>
        </p:txBody>
      </p:sp>
      <p:pic>
        <p:nvPicPr>
          <p:cNvPr id="5" name="Picture 2" descr="http://www.xxjxsj.cn/article/UploadPic/2010-11/2010112610499758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42888"/>
            <a:ext cx="9324975" cy="74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a:xfrm>
            <a:off x="7956617" y="6669088"/>
            <a:ext cx="1368425" cy="552450"/>
          </a:xfrm>
          <a:prstGeom prst="rect">
            <a:avLst/>
          </a:prstGeom>
          <a:solidFill>
            <a:srgbClr val="4B2C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7"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endParaRPr>
          </a:p>
        </p:txBody>
      </p:sp>
      <p:pic>
        <p:nvPicPr>
          <p:cNvPr id="8" name="Picture 2" descr="http://www.xxjxsj.cn/article/UploadPic/2010-11/20101126104997583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242888"/>
            <a:ext cx="9324975" cy="74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7956617" y="6669088"/>
            <a:ext cx="1368425" cy="552450"/>
          </a:xfrm>
          <a:prstGeom prst="rect">
            <a:avLst/>
          </a:prstGeom>
          <a:solidFill>
            <a:srgbClr val="4B2C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2" name="標題 1"/>
          <p:cNvSpPr>
            <a:spLocks noGrp="1"/>
          </p:cNvSpPr>
          <p:nvPr>
            <p:ph type="title"/>
          </p:nvPr>
        </p:nvSpPr>
        <p:spPr/>
        <p:txBody>
          <a:bodyPr/>
          <a:lstStyle/>
          <a:p>
            <a:r>
              <a:rPr lang="en-US" altLang="zh-TW"/>
              <a:t>Click to edit Master title style</a:t>
            </a:r>
            <a:endParaRPr lang="en-CA"/>
          </a:p>
        </p:txBody>
      </p:sp>
      <p:sp>
        <p:nvSpPr>
          <p:cNvPr id="3" name="內容版面配置區 2"/>
          <p:cNvSpPr>
            <a:spLocks noGrp="1"/>
          </p:cNvSpPr>
          <p:nvPr>
            <p:ph idx="1"/>
          </p:nvPr>
        </p:nvSpPr>
        <p:spPr/>
        <p:txBody>
          <a:bodyPr/>
          <a:lstStyle>
            <a:lvl1pPr>
              <a:buNone/>
              <a:defRPr/>
            </a:lvl1pPr>
            <a:lvl2pPr>
              <a:buNone/>
              <a:defRPr/>
            </a:lvl2pPr>
            <a:lvl3pPr>
              <a:buNone/>
              <a:defRPr/>
            </a:lvl3pPr>
            <a:lvl4pPr>
              <a:buNone/>
              <a:defRPr/>
            </a:lvl4pPr>
            <a:lvl5pPr>
              <a:buNone/>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CA"/>
          </a:p>
        </p:txBody>
      </p:sp>
      <p:sp>
        <p:nvSpPr>
          <p:cNvPr id="10" name="Rectangle 4"/>
          <p:cNvSpPr>
            <a:spLocks noGrp="1" noChangeArrowheads="1"/>
          </p:cNvSpPr>
          <p:nvPr>
            <p:ph type="dt" sz="half" idx="10"/>
          </p:nvPr>
        </p:nvSpPr>
        <p:spPr/>
        <p:txBody>
          <a:bodyPr/>
          <a:lstStyle>
            <a:lvl1pPr>
              <a:defRPr/>
            </a:lvl1pPr>
          </a:lstStyle>
          <a:p>
            <a:pPr>
              <a:defRPr/>
            </a:pPr>
            <a:endParaRPr lang="zh-CN" altLang="en-US"/>
          </a:p>
        </p:txBody>
      </p:sp>
      <p:sp>
        <p:nvSpPr>
          <p:cNvPr id="11" name="Rectangle 5"/>
          <p:cNvSpPr>
            <a:spLocks noGrp="1" noChangeArrowheads="1"/>
          </p:cNvSpPr>
          <p:nvPr>
            <p:ph type="sldNum" sz="quarter" idx="11"/>
          </p:nvPr>
        </p:nvSpPr>
        <p:spPr/>
        <p:txBody>
          <a:bodyPr/>
          <a:lstStyle>
            <a:lvl1pPr>
              <a:defRPr/>
            </a:lvl1pPr>
          </a:lstStyle>
          <a:p>
            <a:pPr>
              <a:defRPr/>
            </a:pPr>
            <a:fld id="{C9E8C385-5014-CB48-8738-85BFEA8AE78C}" type="slidenum">
              <a:rPr lang="en-US" altLang="zh-TW"/>
              <a:t>‹#›</a:t>
            </a:fld>
            <a:r>
              <a:rPr lang="en-US" altLang="zh-TW"/>
              <a:t>Menu</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7"/>
          <p:cNvSpPr>
            <a:spLocks noChangeShapeType="1"/>
          </p:cNvSpPr>
          <p:nvPr/>
        </p:nvSpPr>
        <p:spPr bwMode="auto">
          <a:xfrm>
            <a:off x="0" y="692150"/>
            <a:ext cx="9144000" cy="0"/>
          </a:xfrm>
          <a:prstGeom prst="line">
            <a:avLst/>
          </a:prstGeom>
          <a:noFill/>
          <a:ln w="19050">
            <a:solidFill>
              <a:schemeClr val="accent2">
                <a:lumMod val="50000"/>
                <a:alpha val="20000"/>
              </a:schemeClr>
            </a:solidFill>
            <a:round/>
          </a:ln>
        </p:spPr>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a typeface="宋体" panose="02010600030101010101" pitchFamily="2" charset="-122"/>
            </a:endParaRPr>
          </a:p>
        </p:txBody>
      </p:sp>
      <p:sp>
        <p:nvSpPr>
          <p:cNvPr id="6" name="Line 7"/>
          <p:cNvSpPr>
            <a:spLocks noChangeShapeType="1"/>
          </p:cNvSpPr>
          <p:nvPr userDrawn="1"/>
        </p:nvSpPr>
        <p:spPr bwMode="auto">
          <a:xfrm>
            <a:off x="0" y="692150"/>
            <a:ext cx="9144000" cy="0"/>
          </a:xfrm>
          <a:prstGeom prst="line">
            <a:avLst/>
          </a:prstGeom>
          <a:noFill/>
          <a:ln w="19050">
            <a:solidFill>
              <a:schemeClr val="accent2">
                <a:lumMod val="50000"/>
                <a:alpha val="20000"/>
              </a:schemeClr>
            </a:solidFill>
            <a:round/>
          </a:ln>
        </p:spPr>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a typeface="宋体" panose="02010600030101010101" pitchFamily="2" charset="-122"/>
            </a:endParaRPr>
          </a:p>
        </p:txBody>
      </p:sp>
      <p:sp>
        <p:nvSpPr>
          <p:cNvPr id="2" name="Title 1"/>
          <p:cNvSpPr>
            <a:spLocks noGrp="1"/>
          </p:cNvSpPr>
          <p:nvPr>
            <p:ph type="title"/>
          </p:nvPr>
        </p:nvSpPr>
        <p:spPr>
          <a:xfrm>
            <a:off x="457200" y="1"/>
            <a:ext cx="8229600" cy="620688"/>
          </a:xfrm>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179512" y="764704"/>
            <a:ext cx="4392488" cy="5361459"/>
          </a:xfrm>
        </p:spPr>
        <p:txBody>
          <a:bodyPr/>
          <a:lstStyle>
            <a:lvl1pPr marL="0" indent="0" algn="r">
              <a:buNone/>
              <a:defRPr sz="3600"/>
            </a:lvl1pPr>
            <a:lvl2pPr marL="457200" indent="0" algn="r">
              <a:buNone/>
              <a:defRPr sz="3600"/>
            </a:lvl2pPr>
            <a:lvl3pPr marL="914400" indent="0" algn="r">
              <a:buNone/>
              <a:defRPr sz="3600"/>
            </a:lvl3pPr>
            <a:lvl4pPr marL="1371600" indent="0" algn="r">
              <a:buNone/>
              <a:defRPr sz="3600"/>
            </a:lvl4pPr>
            <a:lvl5pPr marL="1828800" indent="0" algn="r">
              <a:buNone/>
              <a:defRPr sz="36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572000" y="764704"/>
            <a:ext cx="4572000" cy="5361459"/>
          </a:xfrm>
        </p:spPr>
        <p:txBody>
          <a:bodyPr/>
          <a:lstStyle>
            <a:lvl1pPr marL="363855" indent="-363855" algn="l">
              <a:lnSpc>
                <a:spcPct val="90000"/>
              </a:lnSpc>
              <a:spcBef>
                <a:spcPts val="600"/>
              </a:spcBef>
              <a:buNone/>
              <a:defRPr sz="3200">
                <a:latin typeface="Times New Roman" panose="02020603050405020304" pitchFamily="18" charset="0"/>
                <a:cs typeface="Times New Roman" panose="02020603050405020304" pitchFamily="18" charset="0"/>
              </a:defRPr>
            </a:lvl1pPr>
            <a:lvl2pPr marL="457200" indent="0">
              <a:lnSpc>
                <a:spcPct val="90000"/>
              </a:lnSpc>
              <a:spcBef>
                <a:spcPts val="600"/>
              </a:spcBef>
              <a:buNone/>
              <a:defRPr sz="3200">
                <a:latin typeface="Times New Roman" panose="02020603050405020304" pitchFamily="18" charset="0"/>
                <a:cs typeface="Times New Roman" panose="02020603050405020304" pitchFamily="18" charset="0"/>
              </a:defRPr>
            </a:lvl2pPr>
            <a:lvl3pPr marL="914400" indent="0">
              <a:lnSpc>
                <a:spcPct val="90000"/>
              </a:lnSpc>
              <a:spcBef>
                <a:spcPts val="600"/>
              </a:spcBef>
              <a:buNone/>
              <a:defRPr sz="3200">
                <a:latin typeface="Times New Roman" panose="02020603050405020304" pitchFamily="18" charset="0"/>
                <a:cs typeface="Times New Roman" panose="02020603050405020304" pitchFamily="18" charset="0"/>
              </a:defRPr>
            </a:lvl3pPr>
            <a:lvl4pPr marL="1371600" indent="0">
              <a:lnSpc>
                <a:spcPct val="90000"/>
              </a:lnSpc>
              <a:spcBef>
                <a:spcPts val="600"/>
              </a:spcBef>
              <a:buNone/>
              <a:defRPr sz="3200">
                <a:latin typeface="Times New Roman" panose="02020603050405020304" pitchFamily="18" charset="0"/>
                <a:cs typeface="Times New Roman" panose="02020603050405020304" pitchFamily="18" charset="0"/>
              </a:defRPr>
            </a:lvl4pPr>
            <a:lvl5pPr marL="1828800" indent="0">
              <a:lnSpc>
                <a:spcPct val="90000"/>
              </a:lnSpc>
              <a:spcBef>
                <a:spcPts val="600"/>
              </a:spcBef>
              <a:buNone/>
              <a:defRPr sz="32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Date Placeholder 4"/>
          <p:cNvSpPr>
            <a:spLocks noGrp="1"/>
          </p:cNvSpPr>
          <p:nvPr>
            <p:ph type="dt" sz="half" idx="10"/>
          </p:nvPr>
        </p:nvSpPr>
        <p:spPr/>
        <p:txBody>
          <a:bodyPr/>
          <a:lstStyle>
            <a:lvl1pPr>
              <a:defRPr/>
            </a:lvl1pPr>
          </a:lstStyle>
          <a:p>
            <a:pPr>
              <a:defRPr/>
            </a:pPr>
            <a:fld id="{B11BBFAA-DE47-EA4D-B971-FBB460245220}" type="datetimeFigureOut">
              <a:rPr lang="zh-TW" altLang="en-US"/>
              <a:t>2025/10/5</a:t>
            </a:fld>
            <a:endParaRPr lang="zh-TW" altLang="en-US"/>
          </a:p>
        </p:txBody>
      </p:sp>
      <p:sp>
        <p:nvSpPr>
          <p:cNvPr id="8"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6"/>
          <p:cNvSpPr>
            <a:spLocks noGrp="1"/>
          </p:cNvSpPr>
          <p:nvPr>
            <p:ph type="sldNum" sz="quarter" idx="12"/>
          </p:nvPr>
        </p:nvSpPr>
        <p:spPr/>
        <p:txBody>
          <a:bodyPr/>
          <a:lstStyle>
            <a:lvl1pPr>
              <a:defRPr/>
            </a:lvl1pPr>
          </a:lstStyle>
          <a:p>
            <a:pPr>
              <a:defRPr/>
            </a:pPr>
            <a:fld id="{69B1710E-6699-1641-ABA2-7EB2F620D262}" type="slidenum">
              <a:rPr lang="zh-TW" altLang="en-US"/>
              <a:t>‹#›</a:t>
            </a:fld>
            <a:endParaRPr lang="zh-TW" altLang="en-US"/>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Line 7"/>
          <p:cNvSpPr>
            <a:spLocks noChangeShapeType="1"/>
          </p:cNvSpPr>
          <p:nvPr/>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5"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9" name="Title 1"/>
          <p:cNvSpPr>
            <a:spLocks noGrp="1"/>
          </p:cNvSpPr>
          <p:nvPr>
            <p:ph type="title"/>
          </p:nvPr>
        </p:nvSpPr>
        <p:spPr>
          <a:xfrm>
            <a:off x="457200" y="0"/>
            <a:ext cx="8229600" cy="714375"/>
          </a:xfrm>
        </p:spPr>
        <p:txBody>
          <a:bodyPr/>
          <a:lstStyle/>
          <a:p>
            <a:r>
              <a:rPr lang="en-US"/>
              <a:t>Click to edit Master title style</a:t>
            </a:r>
          </a:p>
        </p:txBody>
      </p:sp>
      <p:sp>
        <p:nvSpPr>
          <p:cNvPr id="10" name="Content Placeholder 2"/>
          <p:cNvSpPr>
            <a:spLocks noGrp="1"/>
          </p:cNvSpPr>
          <p:nvPr>
            <p:ph idx="1"/>
          </p:nvPr>
        </p:nvSpPr>
        <p:spPr>
          <a:xfrm>
            <a:off x="323530" y="714375"/>
            <a:ext cx="8496944" cy="541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013B058-033D-9043-910D-0662CBF5939B}" type="datetimeFigureOut">
              <a:rPr lang="en-US"/>
              <a:t>10/5/25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DDE0F4D-6E9B-814F-B3D8-384174D9AD51}" type="slidenum">
              <a:rPr lang="en-US"/>
              <a:t>‹#›</a:t>
            </a:fld>
            <a:endParaRPr lang="en-US"/>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pic>
        <p:nvPicPr>
          <p:cNvPr id="6"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15" name="Title 1"/>
          <p:cNvSpPr>
            <a:spLocks noGrp="1"/>
          </p:cNvSpPr>
          <p:nvPr>
            <p:ph type="title"/>
          </p:nvPr>
        </p:nvSpPr>
        <p:spPr>
          <a:xfrm>
            <a:off x="457200" y="0"/>
            <a:ext cx="8229600" cy="714375"/>
          </a:xfrm>
        </p:spPr>
        <p:txBody>
          <a:bodyPr/>
          <a:lstStyle/>
          <a:p>
            <a:r>
              <a:rPr lang="en-US"/>
              <a:t>Click to edit Master title style</a:t>
            </a:r>
          </a:p>
        </p:txBody>
      </p:sp>
      <p:sp>
        <p:nvSpPr>
          <p:cNvPr id="16" name="Content Placeholder 2"/>
          <p:cNvSpPr>
            <a:spLocks noGrp="1"/>
          </p:cNvSpPr>
          <p:nvPr>
            <p:ph idx="1"/>
          </p:nvPr>
        </p:nvSpPr>
        <p:spPr>
          <a:xfrm>
            <a:off x="323530" y="714375"/>
            <a:ext cx="8496944" cy="541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0C796DEB-F3F0-DB4D-BAE6-FE32749B642A}" type="datetimeFigureOut">
              <a:rPr lang="en-US"/>
              <a:t>10/5/25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13FE583C-3E0A-4C4F-B7B1-6726FA6307E9}" type="slidenum">
              <a:rPr lang="en-US"/>
              <a:t>‹#›</a:t>
            </a:fld>
            <a:endParaRPr lang="en-US"/>
          </a:p>
        </p:txBody>
      </p:sp>
    </p:spTree>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TW"/>
              <a:t>Click to edit Master title style</a:t>
            </a:r>
            <a:endParaRPr lang="zh-TW" altLang="en-US"/>
          </a:p>
        </p:txBody>
      </p:sp>
      <p:sp>
        <p:nvSpPr>
          <p:cNvPr id="3" name="Text Placeholder 2"/>
          <p:cNvSpPr>
            <a:spLocks noGrp="1"/>
          </p:cNvSpPr>
          <p:nvPr>
            <p:ph type="body" sz="half" idx="1"/>
          </p:nvPr>
        </p:nvSpPr>
        <p:spPr>
          <a:xfrm>
            <a:off x="457200" y="1600204"/>
            <a:ext cx="4038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1600204"/>
            <a:ext cx="4038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5909025-6A03-814C-A6A1-8B65DF9CCC79}" type="slidenum">
              <a:rPr lang="en-US" altLang="zh-CN"/>
              <a:t>‹#›</a:t>
            </a:fld>
            <a:endParaRPr lang="en-US" altLang="zh-CN"/>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accent2">
                    <a:lumMod val="75000"/>
                  </a:schemeClr>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defRPr>
            </a:lvl1pPr>
          </a:lstStyle>
          <a:p>
            <a:r>
              <a:rPr lang="zh-TW" altLang="en-US"/>
              <a:t>按一下以編輯母片標題樣式</a:t>
            </a:r>
          </a:p>
        </p:txBody>
      </p:sp>
      <p:sp>
        <p:nvSpPr>
          <p:cNvPr id="11" name="內容版面配置區 2"/>
          <p:cNvSpPr>
            <a:spLocks noGrp="1"/>
          </p:cNvSpPr>
          <p:nvPr>
            <p:ph idx="1"/>
          </p:nvPr>
        </p:nvSpPr>
        <p:spPr>
          <a:xfrm>
            <a:off x="827586" y="785795"/>
            <a:ext cx="7488832" cy="4875454"/>
          </a:xfrm>
        </p:spPr>
        <p:txBody>
          <a:bodyPr>
            <a:normAutofit/>
          </a:bodyPr>
          <a:lstStyle>
            <a:lvl1pPr marL="571500" indent="-571500" algn="ctr">
              <a:spcBef>
                <a:spcPts val="0"/>
              </a:spcBef>
              <a:buFont typeface="Arial" panose="020B0604020202020204" pitchFamily="34" charset="0"/>
              <a:buChar char="•"/>
              <a:defRPr sz="3600">
                <a:latin typeface="標楷體" pitchFamily="65" charset="-120"/>
                <a:ea typeface="標楷體" pitchFamily="65" charset="-120"/>
              </a:defRPr>
            </a:lvl1pPr>
            <a:lvl2pPr marL="1028700" indent="-571500" algn="ctr">
              <a:spcBef>
                <a:spcPts val="0"/>
              </a:spcBef>
              <a:buFont typeface="Arial" panose="020B0604020202020204" pitchFamily="34" charset="0"/>
              <a:buChar char="•"/>
              <a:defRPr sz="3600">
                <a:latin typeface="標楷體" pitchFamily="65" charset="-120"/>
                <a:ea typeface="標楷體" pitchFamily="65" charset="-120"/>
              </a:defRPr>
            </a:lvl2pPr>
            <a:lvl3pPr marL="1485900" indent="-571500" algn="ctr">
              <a:spcBef>
                <a:spcPts val="0"/>
              </a:spcBef>
              <a:buFont typeface="Arial" panose="020B0604020202020204" pitchFamily="34" charset="0"/>
              <a:buChar char="•"/>
              <a:defRPr sz="3600">
                <a:latin typeface="標楷體" pitchFamily="65" charset="-120"/>
                <a:ea typeface="標楷體" pitchFamily="65" charset="-120"/>
              </a:defRPr>
            </a:lvl3pPr>
            <a:lvl4pPr marL="1943100" indent="-571500" algn="ctr">
              <a:spcBef>
                <a:spcPts val="0"/>
              </a:spcBef>
              <a:buFont typeface="Arial" panose="020B0604020202020204" pitchFamily="34" charset="0"/>
              <a:buChar char="•"/>
              <a:defRPr sz="3600">
                <a:latin typeface="標楷體" pitchFamily="65" charset="-120"/>
                <a:ea typeface="標楷體" pitchFamily="65" charset="-120"/>
              </a:defRPr>
            </a:lvl4pPr>
            <a:lvl5pPr marL="2400300" indent="-571500" algn="ctr">
              <a:spcBef>
                <a:spcPts val="0"/>
              </a:spcBef>
              <a:buFont typeface="Arial" panose="020B0604020202020204" pitchFamily="34" charset="0"/>
              <a:buChar char="•"/>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solidFill>
                  <a:schemeClr val="accent4">
                    <a:lumMod val="20000"/>
                    <a:lumOff val="80000"/>
                  </a:schemeClr>
                </a:solidFill>
                <a:ea typeface="標楷體" pitchFamily="65" charset="-120"/>
              </a:defRPr>
            </a:lvl1pPr>
          </a:lstStyle>
          <a:p>
            <a:pPr>
              <a:defRPr/>
            </a:pPr>
            <a:fld id="{608F6694-6E93-BE49-A638-E38986731DFA}"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chemeClr val="accent4">
                    <a:lumMod val="20000"/>
                    <a:lumOff val="80000"/>
                  </a:scheme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chemeClr val="accent4">
                    <a:lumMod val="20000"/>
                    <a:lumOff val="80000"/>
                  </a:schemeClr>
                </a:solidFill>
                <a:ea typeface="標楷體" pitchFamily="65" charset="-120"/>
              </a:defRPr>
            </a:lvl1pPr>
          </a:lstStyle>
          <a:p>
            <a:pPr>
              <a:defRPr/>
            </a:pPr>
            <a:fld id="{2C00A1A5-55BB-3147-B76C-EEC099FEE468}" type="slidenum">
              <a:rPr lang="zh-TW" altLang="en-US"/>
              <a:t>‹#›</a:t>
            </a:fld>
            <a:endParaRPr lang="zh-TW" altLang="en-US"/>
          </a:p>
        </p:txBody>
      </p:sp>
    </p:spTree>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en-CA"/>
          </a:p>
        </p:txBody>
      </p:sp>
      <p:sp>
        <p:nvSpPr>
          <p:cNvPr id="3" name="Rectangle 4"/>
          <p:cNvSpPr>
            <a:spLocks noGrp="1" noChangeArrowheads="1"/>
          </p:cNvSpPr>
          <p:nvPr>
            <p:ph type="dt" sz="half" idx="10"/>
          </p:nvPr>
        </p:nvSpPr>
        <p:spPr/>
        <p:txBody>
          <a:bodyPr/>
          <a:lstStyle>
            <a:lvl1pPr>
              <a:defRPr/>
            </a:lvl1pPr>
          </a:lstStyle>
          <a:p>
            <a:pPr>
              <a:defRPr/>
            </a:pPr>
            <a:r>
              <a:rPr lang="en-US" altLang="zh-TW"/>
              <a:t>copyrightreservedforshowingonthetop</a:t>
            </a:r>
          </a:p>
        </p:txBody>
      </p:sp>
      <p:sp>
        <p:nvSpPr>
          <p:cNvPr id="4" name="Rectangle 5"/>
          <p:cNvSpPr>
            <a:spLocks noGrp="1" noChangeArrowheads="1"/>
          </p:cNvSpPr>
          <p:nvPr>
            <p:ph type="ftr" sz="quarter" idx="11"/>
          </p:nvPr>
        </p:nvSpPr>
        <p:spPr/>
        <p:txBody>
          <a:bodyPr/>
          <a:lstStyle>
            <a:lvl1pPr>
              <a:defRPr/>
            </a:lvl1pPr>
          </a:lstStyle>
          <a:p>
            <a:pPr>
              <a:defRPr/>
            </a:pPr>
            <a:r>
              <a:rPr lang="en-US" altLang="zh-TW"/>
              <a:t>MCMAC</a:t>
            </a:r>
            <a:r>
              <a:rPr lang="zh-TW" altLang="en-US"/>
              <a:t>美城迦密國語宣道會贊美詩歌</a:t>
            </a:r>
          </a:p>
        </p:txBody>
      </p:sp>
      <p:sp>
        <p:nvSpPr>
          <p:cNvPr id="5" name="Rectangle 6"/>
          <p:cNvSpPr>
            <a:spLocks noGrp="1" noChangeArrowheads="1"/>
          </p:cNvSpPr>
          <p:nvPr>
            <p:ph type="sldNum" sz="quarter" idx="12"/>
          </p:nvPr>
        </p:nvSpPr>
        <p:spPr/>
        <p:txBody>
          <a:bodyPr/>
          <a:lstStyle>
            <a:lvl1pPr>
              <a:defRPr/>
            </a:lvl1pPr>
          </a:lstStyle>
          <a:p>
            <a:pPr>
              <a:defRPr/>
            </a:pPr>
            <a:fld id="{41F9587E-076B-4B4A-9943-C22A7B7FEBB8}" type="slidenum">
              <a:rPr lang="en-US" altLang="zh-TW"/>
              <a:t>‹#›</a:t>
            </a:fld>
            <a:r>
              <a:rPr lang="en-US" altLang="zh-TW"/>
              <a:t>Menu</a:t>
            </a:r>
          </a:p>
        </p:txBody>
      </p:sp>
    </p:spTree>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Offering">
    <p:spTree>
      <p:nvGrpSpPr>
        <p:cNvPr id="1" name=""/>
        <p:cNvGrpSpPr/>
        <p:nvPr/>
      </p:nvGrpSpPr>
      <p:grpSpPr>
        <a:xfrm>
          <a:off x="0" y="0"/>
          <a:ext cx="0" cy="0"/>
          <a:chOff x="0" y="0"/>
          <a:chExt cx="0" cy="0"/>
        </a:xfrm>
      </p:grpSpPr>
      <p:pic>
        <p:nvPicPr>
          <p:cNvPr id="3" name="Picture 6" descr="奉獻.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5" name="Date Placeholder 2"/>
          <p:cNvSpPr>
            <a:spLocks noGrp="1"/>
          </p:cNvSpPr>
          <p:nvPr>
            <p:ph type="dt" sz="half" idx="10"/>
          </p:nvPr>
        </p:nvSpPr>
        <p:spPr/>
        <p:txBody>
          <a:bodyPr/>
          <a:lstStyle>
            <a:lvl1pPr>
              <a:defRPr>
                <a:ea typeface="標楷體" pitchFamily="65" charset="-120"/>
              </a:defRPr>
            </a:lvl1pPr>
          </a:lstStyle>
          <a:p>
            <a:pPr>
              <a:defRPr/>
            </a:pPr>
            <a:fld id="{CE308B04-ADE4-B441-960B-BE996619C349}" type="datetimeFigureOut">
              <a:rPr lang="zh-TW" altLang="en-US"/>
              <a:t>2025/10/5</a:t>
            </a:fld>
            <a:endParaRPr lang="zh-TW" altLang="en-US"/>
          </a:p>
        </p:txBody>
      </p:sp>
      <p:sp>
        <p:nvSpPr>
          <p:cNvPr id="6" name="Footer Placeholder 3"/>
          <p:cNvSpPr>
            <a:spLocks noGrp="1"/>
          </p:cNvSpPr>
          <p:nvPr>
            <p:ph type="ftr" sz="quarter" idx="11"/>
          </p:nvPr>
        </p:nvSpPr>
        <p:spPr/>
        <p:txBody>
          <a:bodyPr/>
          <a:lstStyle>
            <a:lvl1pPr>
              <a:defRPr>
                <a:ea typeface="標楷體" pitchFamily="65" charset="-120"/>
              </a:defRPr>
            </a:lvl1pPr>
          </a:lstStyle>
          <a:p>
            <a:pPr>
              <a:defRPr/>
            </a:pPr>
            <a:endParaRPr lang="zh-TW" altLang="en-US"/>
          </a:p>
        </p:txBody>
      </p:sp>
      <p:sp>
        <p:nvSpPr>
          <p:cNvPr id="7" name="Slide Number Placeholder 4"/>
          <p:cNvSpPr>
            <a:spLocks noGrp="1"/>
          </p:cNvSpPr>
          <p:nvPr>
            <p:ph type="sldNum" sz="quarter" idx="12"/>
          </p:nvPr>
        </p:nvSpPr>
        <p:spPr/>
        <p:txBody>
          <a:bodyPr/>
          <a:lstStyle>
            <a:lvl1pPr>
              <a:defRPr>
                <a:ea typeface="標楷體" pitchFamily="65" charset="-120"/>
              </a:defRPr>
            </a:lvl1pPr>
          </a:lstStyle>
          <a:p>
            <a:pPr>
              <a:defRPr/>
            </a:pPr>
            <a:fld id="{228F2413-3EBB-0F4B-A307-939EE42BC04D}" type="slidenum">
              <a:rPr lang="zh-TW" altLang="en-US"/>
              <a:t>‹#›</a:t>
            </a:fld>
            <a:endParaRPr lang="zh-TW" altLang="en-US"/>
          </a:p>
        </p:txBody>
      </p:sp>
    </p:spTree>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讀經">
    <p:spTree>
      <p:nvGrpSpPr>
        <p:cNvPr id="1" name=""/>
        <p:cNvGrpSpPr/>
        <p:nvPr/>
      </p:nvGrpSpPr>
      <p:grpSpPr>
        <a:xfrm>
          <a:off x="0" y="0"/>
          <a:ext cx="0" cy="0"/>
          <a:chOff x="0" y="0"/>
          <a:chExt cx="0" cy="0"/>
        </a:xfrm>
      </p:grpSpPr>
      <p:pic>
        <p:nvPicPr>
          <p:cNvPr id="3" name="Picture 3" descr="C:\Users\Harrison &amp; Mina\Desktop\Untitle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2.bp.blogspot.com/-yquhmJjNsTI/TjAPAuRxv9I/AAAAAAAAKH8/u7px2UlTz9A/s400/bibl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5" name="Date Placeholder 2"/>
          <p:cNvSpPr>
            <a:spLocks noGrp="1"/>
          </p:cNvSpPr>
          <p:nvPr>
            <p:ph type="dt" sz="half" idx="10"/>
          </p:nvPr>
        </p:nvSpPr>
        <p:spPr/>
        <p:txBody>
          <a:bodyPr/>
          <a:lstStyle>
            <a:lvl1pPr>
              <a:defRPr>
                <a:ea typeface="標楷體" pitchFamily="65" charset="-120"/>
              </a:defRPr>
            </a:lvl1pPr>
          </a:lstStyle>
          <a:p>
            <a:pPr>
              <a:defRPr/>
            </a:pPr>
            <a:fld id="{7DAD86EB-9EF5-9F49-A1DC-3F67438AA5F8}" type="datetimeFigureOut">
              <a:rPr lang="zh-TW" altLang="en-US"/>
              <a:t>2025/10/5</a:t>
            </a:fld>
            <a:endParaRPr lang="zh-TW" altLang="en-US"/>
          </a:p>
        </p:txBody>
      </p:sp>
      <p:sp>
        <p:nvSpPr>
          <p:cNvPr id="6" name="Footer Placeholder 3"/>
          <p:cNvSpPr>
            <a:spLocks noGrp="1"/>
          </p:cNvSpPr>
          <p:nvPr>
            <p:ph type="ftr" sz="quarter" idx="11"/>
          </p:nvPr>
        </p:nvSpPr>
        <p:spPr/>
        <p:txBody>
          <a:bodyPr/>
          <a:lstStyle>
            <a:lvl1pPr>
              <a:defRPr>
                <a:ea typeface="標楷體" pitchFamily="65" charset="-120"/>
              </a:defRPr>
            </a:lvl1pPr>
          </a:lstStyle>
          <a:p>
            <a:pPr>
              <a:defRPr/>
            </a:pPr>
            <a:endParaRPr lang="zh-TW" altLang="en-US"/>
          </a:p>
        </p:txBody>
      </p:sp>
      <p:sp>
        <p:nvSpPr>
          <p:cNvPr id="7" name="Slide Number Placeholder 4"/>
          <p:cNvSpPr>
            <a:spLocks noGrp="1"/>
          </p:cNvSpPr>
          <p:nvPr>
            <p:ph type="sldNum" sz="quarter" idx="12"/>
          </p:nvPr>
        </p:nvSpPr>
        <p:spPr/>
        <p:txBody>
          <a:bodyPr/>
          <a:lstStyle>
            <a:lvl1pPr>
              <a:defRPr>
                <a:ea typeface="標楷體" pitchFamily="65" charset="-120"/>
              </a:defRPr>
            </a:lvl1pPr>
          </a:lstStyle>
          <a:p>
            <a:pPr>
              <a:defRPr/>
            </a:pPr>
            <a:fld id="{4B631DAE-9B60-844C-BF16-2474A2CB294C}" type="slidenum">
              <a:rPr lang="zh-TW" altLang="en-US"/>
              <a:t>‹#›</a:t>
            </a:fld>
            <a:endParaRPr lang="zh-TW" altLang="en-US"/>
          </a:p>
        </p:txBody>
      </p:sp>
    </p:spTree>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accent2">
                    <a:lumMod val="75000"/>
                  </a:schemeClr>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defRPr>
            </a:lvl1pPr>
          </a:lstStyle>
          <a:p>
            <a:r>
              <a:rPr lang="zh-TW" altLang="en-US"/>
              <a:t>按一下以編輯母片標題樣式</a:t>
            </a:r>
          </a:p>
        </p:txBody>
      </p:sp>
      <p:sp>
        <p:nvSpPr>
          <p:cNvPr id="11" name="內容版面配置區 2"/>
          <p:cNvSpPr>
            <a:spLocks noGrp="1"/>
          </p:cNvSpPr>
          <p:nvPr>
            <p:ph idx="1"/>
          </p:nvPr>
        </p:nvSpPr>
        <p:spPr>
          <a:xfrm>
            <a:off x="827586" y="785795"/>
            <a:ext cx="7488832" cy="4875454"/>
          </a:xfrm>
        </p:spPr>
        <p:txBody>
          <a:bodyPr>
            <a:normAutofit/>
          </a:bodyPr>
          <a:lstStyle>
            <a:lvl1pPr marL="571500" indent="-571500" algn="ctr">
              <a:spcBef>
                <a:spcPts val="0"/>
              </a:spcBef>
              <a:buFont typeface="Arial" panose="020B0604020202020204" pitchFamily="34" charset="0"/>
              <a:buChar char="•"/>
              <a:defRPr sz="3600">
                <a:latin typeface="標楷體" pitchFamily="65" charset="-120"/>
                <a:ea typeface="標楷體" pitchFamily="65" charset="-120"/>
              </a:defRPr>
            </a:lvl1pPr>
            <a:lvl2pPr marL="1028700" indent="-571500" algn="ctr">
              <a:spcBef>
                <a:spcPts val="0"/>
              </a:spcBef>
              <a:buFont typeface="Arial" panose="020B0604020202020204" pitchFamily="34" charset="0"/>
              <a:buChar char="•"/>
              <a:defRPr sz="3600">
                <a:latin typeface="標楷體" pitchFamily="65" charset="-120"/>
                <a:ea typeface="標楷體" pitchFamily="65" charset="-120"/>
              </a:defRPr>
            </a:lvl2pPr>
            <a:lvl3pPr marL="1485900" indent="-571500" algn="ctr">
              <a:spcBef>
                <a:spcPts val="0"/>
              </a:spcBef>
              <a:buFont typeface="Arial" panose="020B0604020202020204" pitchFamily="34" charset="0"/>
              <a:buChar char="•"/>
              <a:defRPr sz="3600">
                <a:latin typeface="標楷體" pitchFamily="65" charset="-120"/>
                <a:ea typeface="標楷體" pitchFamily="65" charset="-120"/>
              </a:defRPr>
            </a:lvl3pPr>
            <a:lvl4pPr marL="1943100" indent="-571500" algn="ctr">
              <a:spcBef>
                <a:spcPts val="0"/>
              </a:spcBef>
              <a:buFont typeface="Arial" panose="020B0604020202020204" pitchFamily="34" charset="0"/>
              <a:buChar char="•"/>
              <a:defRPr sz="3600">
                <a:latin typeface="標楷體" pitchFamily="65" charset="-120"/>
                <a:ea typeface="標楷體" pitchFamily="65" charset="-120"/>
              </a:defRPr>
            </a:lvl4pPr>
            <a:lvl5pPr marL="2400300" indent="-571500" algn="ctr">
              <a:spcBef>
                <a:spcPts val="0"/>
              </a:spcBef>
              <a:buFont typeface="Arial" panose="020B0604020202020204" pitchFamily="34" charset="0"/>
              <a:buChar char="•"/>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0DA7003D-0D55-6D4C-8CF1-A9987EEA94AB}"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23C2BA67-FDAE-0042-8EE5-2AE6CB9DB5BC}" type="slidenum">
              <a:rPr lang="zh-TW" altLang="en-US"/>
              <a:t>‹#›</a:t>
            </a:fld>
            <a:endParaRPr lang="zh-TW" altLang="en-US"/>
          </a:p>
        </p:txBody>
      </p:sp>
    </p:spTree>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zh-TW" altLang="en-US"/>
              <a:t>按一下以編輯母片標題樣式</a:t>
            </a:r>
          </a:p>
        </p:txBody>
      </p:sp>
      <p:sp>
        <p:nvSpPr>
          <p:cNvPr id="11" name="內容版面配置區 2"/>
          <p:cNvSpPr>
            <a:spLocks noGrp="1"/>
          </p:cNvSpPr>
          <p:nvPr>
            <p:ph idx="1"/>
          </p:nvPr>
        </p:nvSpPr>
        <p:spPr>
          <a:xfrm>
            <a:off x="0" y="785795"/>
            <a:ext cx="9144000" cy="4875454"/>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09FB9F35-C3E4-274E-93CA-1BECC4C282B6}"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22141EA6-6EE1-094B-A758-C427D8B1239F}" type="slidenum">
              <a:rPr lang="zh-TW" altLang="en-US"/>
              <a:t>‹#›</a:t>
            </a:fld>
            <a:endParaRPr lang="zh-TW" altLang="en-US"/>
          </a:p>
        </p:txBody>
      </p:sp>
    </p:spTree>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聖餐">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0" y="785813"/>
            <a:ext cx="9144000" cy="0"/>
          </a:xfrm>
          <a:prstGeom prst="line">
            <a:avLst/>
          </a:prstGeom>
          <a:ln w="25400">
            <a:solidFill>
              <a:schemeClr val="bg1">
                <a:alpha val="50000"/>
              </a:schemeClr>
            </a:solidFill>
          </a:ln>
        </p:spPr>
        <p:style>
          <a:lnRef idx="1">
            <a:schemeClr val="accent2"/>
          </a:lnRef>
          <a:fillRef idx="0">
            <a:schemeClr val="accent2"/>
          </a:fillRef>
          <a:effectRef idx="0">
            <a:schemeClr val="accent2"/>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6" name="內容版面配置區 2"/>
          <p:cNvSpPr>
            <a:spLocks noGrp="1"/>
          </p:cNvSpPr>
          <p:nvPr>
            <p:ph idx="1"/>
          </p:nvPr>
        </p:nvSpPr>
        <p:spPr>
          <a:xfrm>
            <a:off x="428598" y="785796"/>
            <a:ext cx="8286808" cy="5340369"/>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標題 1"/>
          <p:cNvSpPr>
            <a:spLocks noGrp="1"/>
          </p:cNvSpPr>
          <p:nvPr>
            <p:ph type="title"/>
          </p:nvPr>
        </p:nvSpPr>
        <p:spPr>
          <a:xfrm>
            <a:off x="457200" y="0"/>
            <a:ext cx="8229600" cy="785794"/>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zh-TW" altLang="en-US"/>
              <a:t>按一下以編輯母片標題樣式</a:t>
            </a:r>
          </a:p>
        </p:txBody>
      </p:sp>
      <p:sp>
        <p:nvSpPr>
          <p:cNvPr id="5" name="Date Placeholder 1"/>
          <p:cNvSpPr>
            <a:spLocks noGrp="1"/>
          </p:cNvSpPr>
          <p:nvPr>
            <p:ph type="dt" sz="half" idx="10"/>
          </p:nvPr>
        </p:nvSpPr>
        <p:spPr/>
        <p:txBody>
          <a:bodyPr/>
          <a:lstStyle>
            <a:lvl1pPr>
              <a:defRPr/>
            </a:lvl1pPr>
          </a:lstStyle>
          <a:p>
            <a:pPr>
              <a:defRPr/>
            </a:pPr>
            <a:fld id="{F46CEF58-C128-0542-BEE2-95599CB454B3}" type="datetimeFigureOut">
              <a:rPr lang="en-US"/>
              <a:t>10/5/25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8C4E57BA-FFB9-084C-B3A9-27083C8CF1B8}" type="slidenum">
              <a:rPr lang="en-US"/>
              <a:t>‹#›</a:t>
            </a:fld>
            <a:endParaRPr lang="en-US"/>
          </a:p>
        </p:txBody>
      </p:sp>
    </p:spTree>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9" name="Title 1"/>
          <p:cNvSpPr>
            <a:spLocks noGrp="1"/>
          </p:cNvSpPr>
          <p:nvPr>
            <p:ph type="title"/>
          </p:nvPr>
        </p:nvSpPr>
        <p:spPr>
          <a:xfrm>
            <a:off x="457200" y="0"/>
            <a:ext cx="8229600" cy="714375"/>
          </a:xfrm>
        </p:spPr>
        <p:txBody>
          <a:bodyPr/>
          <a:lstStyle/>
          <a:p>
            <a:r>
              <a:rPr lang="en-US"/>
              <a:t>Click to edit Master title style</a:t>
            </a:r>
          </a:p>
        </p:txBody>
      </p:sp>
      <p:sp>
        <p:nvSpPr>
          <p:cNvPr id="10" name="Content Placeholder 2"/>
          <p:cNvSpPr>
            <a:spLocks noGrp="1"/>
          </p:cNvSpPr>
          <p:nvPr>
            <p:ph idx="1"/>
          </p:nvPr>
        </p:nvSpPr>
        <p:spPr>
          <a:xfrm>
            <a:off x="323530" y="714375"/>
            <a:ext cx="8496944" cy="541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F7CFA3-7905-C14A-B9A8-A726688857F5}" type="datetimeFigureOut">
              <a:rPr lang="en-US"/>
              <a:t>10/5/25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BD2795-F5EE-7D40-B2D6-EB5CD6AC8285}" type="slidenum">
              <a:rPr lang="en-US"/>
              <a:t>‹#›</a:t>
            </a:fld>
            <a:endParaRPr lang="en-US"/>
          </a:p>
        </p:txBody>
      </p:sp>
    </p:spTree>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15" name="Title 1"/>
          <p:cNvSpPr>
            <a:spLocks noGrp="1"/>
          </p:cNvSpPr>
          <p:nvPr>
            <p:ph type="title"/>
          </p:nvPr>
        </p:nvSpPr>
        <p:spPr>
          <a:xfrm>
            <a:off x="457200" y="0"/>
            <a:ext cx="8229600" cy="714375"/>
          </a:xfrm>
        </p:spPr>
        <p:txBody>
          <a:bodyPr/>
          <a:lstStyle/>
          <a:p>
            <a:r>
              <a:rPr lang="en-US"/>
              <a:t>Click to edit Master title style</a:t>
            </a:r>
          </a:p>
        </p:txBody>
      </p:sp>
      <p:sp>
        <p:nvSpPr>
          <p:cNvPr id="16" name="Content Placeholder 2"/>
          <p:cNvSpPr>
            <a:spLocks noGrp="1"/>
          </p:cNvSpPr>
          <p:nvPr>
            <p:ph idx="1"/>
          </p:nvPr>
        </p:nvSpPr>
        <p:spPr>
          <a:xfrm>
            <a:off x="323530" y="714375"/>
            <a:ext cx="8496944" cy="541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6547171B-E5FB-D34E-AAE1-69AEEE2806F7}" type="datetimeFigureOut">
              <a:rPr lang="en-US"/>
              <a:t>10/5/25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9A86CC0-085F-C94A-ADF8-42677E75DAAE}" type="slidenum">
              <a:rPr lang="en-US"/>
              <a:t>‹#›</a:t>
            </a:fld>
            <a:endParaRPr lang="en-US"/>
          </a:p>
        </p:txBody>
      </p:sp>
    </p:spTree>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s-ES"/>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s-ES"/>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4AB02658-3012-F24E-AB32-21472CAA2050}" type="slidenum">
              <a:rPr lang="es-ES"/>
              <a:t>‹#›</a:t>
            </a:fld>
            <a:endParaRPr lang="es-ES"/>
          </a:p>
        </p:txBody>
      </p:sp>
    </p:spTree>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endParaRPr lang="es-ES"/>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s-ES"/>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C0131420-BE79-0847-A252-0A30524B85AF}" type="slidenum">
              <a:rPr lang="es-ES"/>
              <a:t>‹#›</a:t>
            </a:fld>
            <a:endParaRPr lang="es-E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zh-TW" altLang="en-US"/>
              <a:t>按一下以編輯母片標題樣式</a:t>
            </a:r>
          </a:p>
        </p:txBody>
      </p:sp>
      <p:sp>
        <p:nvSpPr>
          <p:cNvPr id="11" name="內容版面配置區 2"/>
          <p:cNvSpPr>
            <a:spLocks noGrp="1"/>
          </p:cNvSpPr>
          <p:nvPr>
            <p:ph idx="1"/>
          </p:nvPr>
        </p:nvSpPr>
        <p:spPr>
          <a:xfrm>
            <a:off x="0" y="785795"/>
            <a:ext cx="9144000" cy="4875454"/>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solidFill>
                  <a:schemeClr val="accent4">
                    <a:lumMod val="20000"/>
                    <a:lumOff val="80000"/>
                  </a:schemeClr>
                </a:solidFill>
                <a:ea typeface="標楷體" pitchFamily="65" charset="-120"/>
              </a:defRPr>
            </a:lvl1pPr>
          </a:lstStyle>
          <a:p>
            <a:pPr>
              <a:defRPr/>
            </a:pPr>
            <a:fld id="{AE6785CC-709B-7C45-9ACE-2D657F19EE64}"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chemeClr val="accent4">
                    <a:lumMod val="20000"/>
                    <a:lumOff val="80000"/>
                  </a:scheme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chemeClr val="accent4">
                    <a:lumMod val="20000"/>
                    <a:lumOff val="80000"/>
                  </a:schemeClr>
                </a:solidFill>
                <a:ea typeface="標楷體" pitchFamily="65" charset="-120"/>
              </a:defRPr>
            </a:lvl1pPr>
          </a:lstStyle>
          <a:p>
            <a:pPr>
              <a:defRPr/>
            </a:pPr>
            <a:fld id="{251A9362-F18D-6D49-B584-5FA403B7BF8B}" type="slidenum">
              <a:rPr lang="zh-TW" altLang="en-US"/>
              <a:t>‹#›</a:t>
            </a:fld>
            <a:endParaRPr lang="zh-TW" altLang="en-US"/>
          </a:p>
        </p:txBody>
      </p:sp>
    </p:spTree>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ffering">
    <p:spTree>
      <p:nvGrpSpPr>
        <p:cNvPr id="1" name=""/>
        <p:cNvGrpSpPr/>
        <p:nvPr/>
      </p:nvGrpSpPr>
      <p:grpSpPr>
        <a:xfrm>
          <a:off x="0" y="0"/>
          <a:ext cx="0" cy="0"/>
          <a:chOff x="0" y="0"/>
          <a:chExt cx="0" cy="0"/>
        </a:xfrm>
      </p:grpSpPr>
      <p:pic>
        <p:nvPicPr>
          <p:cNvPr id="3" name="Picture 6" descr="奉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奉獻.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7" name="Date Placeholder 2"/>
          <p:cNvSpPr>
            <a:spLocks noGrp="1"/>
          </p:cNvSpPr>
          <p:nvPr>
            <p:ph type="dt" sz="half" idx="10"/>
          </p:nvPr>
        </p:nvSpPr>
        <p:spPr/>
        <p:txBody>
          <a:bodyPr/>
          <a:lstStyle>
            <a:lvl1pPr>
              <a:defRPr>
                <a:ea typeface="標楷體" pitchFamily="65" charset="-120"/>
              </a:defRPr>
            </a:lvl1pPr>
          </a:lstStyle>
          <a:p>
            <a:pPr>
              <a:defRPr/>
            </a:pPr>
            <a:fld id="{F9FBEE83-C98D-5145-A8D7-CE5F820CE911}" type="datetimeFigureOut">
              <a:rPr lang="zh-TW" altLang="en-US"/>
              <a:t>2025/10/5</a:t>
            </a:fld>
            <a:endParaRPr lang="zh-TW" altLang="en-US"/>
          </a:p>
        </p:txBody>
      </p:sp>
      <p:sp>
        <p:nvSpPr>
          <p:cNvPr id="8" name="Footer Placeholder 3"/>
          <p:cNvSpPr>
            <a:spLocks noGrp="1"/>
          </p:cNvSpPr>
          <p:nvPr>
            <p:ph type="ftr" sz="quarter" idx="11"/>
          </p:nvPr>
        </p:nvSpPr>
        <p:spPr/>
        <p:txBody>
          <a:bodyPr/>
          <a:lstStyle>
            <a:lvl1pPr>
              <a:defRPr>
                <a:ea typeface="標楷體" pitchFamily="65" charset="-120"/>
              </a:defRPr>
            </a:lvl1pPr>
          </a:lstStyle>
          <a:p>
            <a:pPr>
              <a:defRPr/>
            </a:pPr>
            <a:endParaRPr lang="zh-TW" altLang="en-US"/>
          </a:p>
        </p:txBody>
      </p:sp>
      <p:sp>
        <p:nvSpPr>
          <p:cNvPr id="9" name="Slide Number Placeholder 4"/>
          <p:cNvSpPr>
            <a:spLocks noGrp="1"/>
          </p:cNvSpPr>
          <p:nvPr>
            <p:ph type="sldNum" sz="quarter" idx="12"/>
          </p:nvPr>
        </p:nvSpPr>
        <p:spPr/>
        <p:txBody>
          <a:bodyPr/>
          <a:lstStyle>
            <a:lvl1pPr>
              <a:defRPr>
                <a:ea typeface="標楷體" pitchFamily="65" charset="-120"/>
              </a:defRPr>
            </a:lvl1pPr>
          </a:lstStyle>
          <a:p>
            <a:pPr>
              <a:defRPr/>
            </a:pPr>
            <a:fld id="{331145A0-E9BD-E44B-9078-2B539C313BE1}" type="slidenum">
              <a:rPr lang="zh-TW" altLang="en-US"/>
              <a:t>‹#›</a:t>
            </a:fld>
            <a:endParaRPr lang="zh-TW" altLang="en-US"/>
          </a:p>
        </p:txBody>
      </p:sp>
    </p:spTree>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讀經">
    <p:spTree>
      <p:nvGrpSpPr>
        <p:cNvPr id="1" name=""/>
        <p:cNvGrpSpPr/>
        <p:nvPr/>
      </p:nvGrpSpPr>
      <p:grpSpPr>
        <a:xfrm>
          <a:off x="0" y="0"/>
          <a:ext cx="0" cy="0"/>
          <a:chOff x="0" y="0"/>
          <a:chExt cx="0" cy="0"/>
        </a:xfrm>
      </p:grpSpPr>
      <p:pic>
        <p:nvPicPr>
          <p:cNvPr id="3" name="Picture 3" descr="C:\Users\Harrison &amp; Mina\Desktop\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2.bp.blogspot.com/-yquhmJjNsTI/TjAPAuRxv9I/AAAAAAAAKH8/u7px2UlTz9A/s400/b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Harrison &amp; Mina\Desktop\Untitle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2.bp.blogspot.com/-yquhmJjNsTI/TjAPAuRxv9I/AAAAAAAAKH8/u7px2UlTz9A/s400/bibl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7" name="Date Placeholder 2"/>
          <p:cNvSpPr>
            <a:spLocks noGrp="1"/>
          </p:cNvSpPr>
          <p:nvPr>
            <p:ph type="dt" sz="half" idx="10"/>
          </p:nvPr>
        </p:nvSpPr>
        <p:spPr/>
        <p:txBody>
          <a:bodyPr/>
          <a:lstStyle>
            <a:lvl1pPr>
              <a:defRPr>
                <a:ea typeface="標楷體" pitchFamily="65" charset="-120"/>
              </a:defRPr>
            </a:lvl1pPr>
          </a:lstStyle>
          <a:p>
            <a:pPr>
              <a:defRPr/>
            </a:pPr>
            <a:fld id="{884C7738-5074-A84C-9C97-5C62D3D03EB4}" type="datetimeFigureOut">
              <a:rPr lang="zh-TW" altLang="en-US"/>
              <a:t>2025/10/5</a:t>
            </a:fld>
            <a:endParaRPr lang="zh-TW" altLang="en-US"/>
          </a:p>
        </p:txBody>
      </p:sp>
      <p:sp>
        <p:nvSpPr>
          <p:cNvPr id="8" name="Footer Placeholder 3"/>
          <p:cNvSpPr>
            <a:spLocks noGrp="1"/>
          </p:cNvSpPr>
          <p:nvPr>
            <p:ph type="ftr" sz="quarter" idx="11"/>
          </p:nvPr>
        </p:nvSpPr>
        <p:spPr/>
        <p:txBody>
          <a:bodyPr/>
          <a:lstStyle>
            <a:lvl1pPr>
              <a:defRPr>
                <a:ea typeface="標楷體" pitchFamily="65" charset="-120"/>
              </a:defRPr>
            </a:lvl1pPr>
          </a:lstStyle>
          <a:p>
            <a:pPr>
              <a:defRPr/>
            </a:pPr>
            <a:endParaRPr lang="zh-TW" altLang="en-US"/>
          </a:p>
        </p:txBody>
      </p:sp>
      <p:sp>
        <p:nvSpPr>
          <p:cNvPr id="9" name="Slide Number Placeholder 4"/>
          <p:cNvSpPr>
            <a:spLocks noGrp="1"/>
          </p:cNvSpPr>
          <p:nvPr>
            <p:ph type="sldNum" sz="quarter" idx="12"/>
          </p:nvPr>
        </p:nvSpPr>
        <p:spPr/>
        <p:txBody>
          <a:bodyPr/>
          <a:lstStyle>
            <a:lvl1pPr>
              <a:defRPr>
                <a:ea typeface="標楷體" pitchFamily="65" charset="-120"/>
              </a:defRPr>
            </a:lvl1pPr>
          </a:lstStyle>
          <a:p>
            <a:pPr>
              <a:defRPr/>
            </a:pPr>
            <a:fld id="{765A4775-4345-4C4D-B617-25430A7819A0}" type="slidenum">
              <a:rPr lang="zh-TW" altLang="en-US"/>
              <a:t>‹#›</a:t>
            </a:fld>
            <a:endParaRPr lang="zh-TW" altLang="en-US"/>
          </a:p>
        </p:txBody>
      </p:sp>
    </p:spTree>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accent2">
                    <a:lumMod val="75000"/>
                  </a:schemeClr>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defRPr>
            </a:lvl1pPr>
          </a:lstStyle>
          <a:p>
            <a:r>
              <a:rPr lang="en-US" altLang="zh-TW"/>
              <a:t>Click to edit Master title style</a:t>
            </a:r>
            <a:endParaRPr lang="zh-TW" altLang="en-US"/>
          </a:p>
        </p:txBody>
      </p:sp>
      <p:sp>
        <p:nvSpPr>
          <p:cNvPr id="11" name="內容版面配置區 2"/>
          <p:cNvSpPr>
            <a:spLocks noGrp="1"/>
          </p:cNvSpPr>
          <p:nvPr>
            <p:ph idx="1"/>
          </p:nvPr>
        </p:nvSpPr>
        <p:spPr>
          <a:xfrm>
            <a:off x="827586" y="785795"/>
            <a:ext cx="7488832" cy="4875454"/>
          </a:xfrm>
        </p:spPr>
        <p:txBody>
          <a:bodyPr>
            <a:normAutofit/>
          </a:bodyPr>
          <a:lstStyle>
            <a:lvl1pPr marL="571500" indent="-571500" algn="ctr">
              <a:spcBef>
                <a:spcPts val="0"/>
              </a:spcBef>
              <a:buFont typeface="Arial" panose="020B0604020202020204" pitchFamily="34" charset="0"/>
              <a:buChar char="•"/>
              <a:defRPr sz="3600">
                <a:latin typeface="標楷體" pitchFamily="65" charset="-120"/>
                <a:ea typeface="標楷體" pitchFamily="65" charset="-120"/>
              </a:defRPr>
            </a:lvl1pPr>
            <a:lvl2pPr marL="1028700" indent="-571500" algn="ctr">
              <a:spcBef>
                <a:spcPts val="0"/>
              </a:spcBef>
              <a:buFont typeface="Arial" panose="020B0604020202020204" pitchFamily="34" charset="0"/>
              <a:buChar char="•"/>
              <a:defRPr sz="3600">
                <a:latin typeface="標楷體" pitchFamily="65" charset="-120"/>
                <a:ea typeface="標楷體" pitchFamily="65" charset="-120"/>
              </a:defRPr>
            </a:lvl2pPr>
            <a:lvl3pPr marL="1485900" indent="-571500" algn="ctr">
              <a:spcBef>
                <a:spcPts val="0"/>
              </a:spcBef>
              <a:buFont typeface="Arial" panose="020B0604020202020204" pitchFamily="34" charset="0"/>
              <a:buChar char="•"/>
              <a:defRPr sz="3600">
                <a:latin typeface="標楷體" pitchFamily="65" charset="-120"/>
                <a:ea typeface="標楷體" pitchFamily="65" charset="-120"/>
              </a:defRPr>
            </a:lvl3pPr>
            <a:lvl4pPr marL="1943100" indent="-571500" algn="ctr">
              <a:spcBef>
                <a:spcPts val="0"/>
              </a:spcBef>
              <a:buFont typeface="Arial" panose="020B0604020202020204" pitchFamily="34" charset="0"/>
              <a:buChar char="•"/>
              <a:defRPr sz="3600">
                <a:latin typeface="標楷體" pitchFamily="65" charset="-120"/>
                <a:ea typeface="標楷體" pitchFamily="65" charset="-120"/>
              </a:defRPr>
            </a:lvl4pPr>
            <a:lvl5pPr marL="2400300" indent="-571500" algn="ctr">
              <a:spcBef>
                <a:spcPts val="0"/>
              </a:spcBef>
              <a:buFont typeface="Arial" panose="020B0604020202020204" pitchFamily="34" charset="0"/>
              <a:buChar char="•"/>
              <a:defRPr sz="3600">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9B6F81C9-5C8D-C648-8B52-842DEDF7D531}"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FFF8D43C-B825-9341-B123-C061771E2C61}" type="slidenum">
              <a:rPr lang="zh-TW" altLang="en-US"/>
              <a:t>‹#›</a:t>
            </a:fld>
            <a:endParaRPr lang="zh-TW" altLang="en-US"/>
          </a:p>
        </p:txBody>
      </p:sp>
    </p:spTree>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en-US" altLang="zh-TW"/>
              <a:t>Click to edit Master title style</a:t>
            </a:r>
            <a:endParaRPr lang="zh-TW" altLang="en-US"/>
          </a:p>
        </p:txBody>
      </p:sp>
      <p:sp>
        <p:nvSpPr>
          <p:cNvPr id="11" name="內容版面配置區 2"/>
          <p:cNvSpPr>
            <a:spLocks noGrp="1"/>
          </p:cNvSpPr>
          <p:nvPr>
            <p:ph idx="1"/>
          </p:nvPr>
        </p:nvSpPr>
        <p:spPr>
          <a:xfrm>
            <a:off x="0" y="785795"/>
            <a:ext cx="9144000" cy="4875454"/>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C94E3167-B828-C749-A815-EFD2558493EE}"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60330ACB-8420-C847-A526-32EF5B54AF70}" type="slidenum">
              <a:rPr lang="zh-TW" altLang="en-US"/>
              <a:t>‹#›</a:t>
            </a:fld>
            <a:endParaRPr lang="zh-TW" altLang="en-US"/>
          </a:p>
        </p:txBody>
      </p:sp>
    </p:spTree>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讀經&amp;經文背誦">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71736" y="1785926"/>
            <a:ext cx="6143668" cy="4143405"/>
          </a:xfrm>
        </p:spPr>
        <p:txBody>
          <a:bodyPr>
            <a:normAutofit/>
          </a:bodyPr>
          <a:lstStyle>
            <a:lvl1pPr algn="ctr">
              <a:spcBef>
                <a:spcPts val="0"/>
              </a:spcBef>
              <a:buNone/>
              <a:defRPr sz="3600">
                <a:solidFill>
                  <a:schemeClr val="bg1"/>
                </a:solidFill>
                <a:latin typeface="標楷體" pitchFamily="65" charset="-120"/>
                <a:ea typeface="標楷體" pitchFamily="65" charset="-120"/>
              </a:defRPr>
            </a:lvl1pPr>
            <a:lvl2pPr algn="ctr">
              <a:spcBef>
                <a:spcPts val="0"/>
              </a:spcBef>
              <a:buNone/>
              <a:defRPr sz="3600">
                <a:solidFill>
                  <a:schemeClr val="bg1"/>
                </a:solidFill>
                <a:latin typeface="標楷體" pitchFamily="65" charset="-120"/>
                <a:ea typeface="標楷體" pitchFamily="65" charset="-120"/>
              </a:defRPr>
            </a:lvl2pPr>
            <a:lvl3pPr algn="ctr">
              <a:spcBef>
                <a:spcPts val="0"/>
              </a:spcBef>
              <a:buNone/>
              <a:defRPr sz="3600">
                <a:solidFill>
                  <a:schemeClr val="bg1"/>
                </a:solidFill>
                <a:latin typeface="標楷體" pitchFamily="65" charset="-120"/>
                <a:ea typeface="標楷體" pitchFamily="65" charset="-120"/>
              </a:defRPr>
            </a:lvl3pPr>
            <a:lvl4pPr algn="ctr">
              <a:spcBef>
                <a:spcPts val="0"/>
              </a:spcBef>
              <a:buNone/>
              <a:defRPr sz="3600">
                <a:solidFill>
                  <a:schemeClr val="bg1"/>
                </a:solidFill>
                <a:latin typeface="標楷體" pitchFamily="65" charset="-120"/>
                <a:ea typeface="標楷體" pitchFamily="65" charset="-120"/>
              </a:defRPr>
            </a:lvl4pPr>
            <a:lvl5pPr algn="ctr">
              <a:spcBef>
                <a:spcPts val="0"/>
              </a:spcBef>
              <a:buNone/>
              <a:defRPr sz="3600">
                <a:solidFill>
                  <a:schemeClr val="bg1"/>
                </a:solidFill>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2" name="標題 1"/>
          <p:cNvSpPr>
            <a:spLocks noGrp="1"/>
          </p:cNvSpPr>
          <p:nvPr>
            <p:ph type="title"/>
          </p:nvPr>
        </p:nvSpPr>
        <p:spPr>
          <a:xfrm>
            <a:off x="2571736" y="642918"/>
            <a:ext cx="6115064" cy="100013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40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JhengHei" panose="020B0604030504040204" pitchFamily="34" charset="-120"/>
                <a:ea typeface="Microsoft JhengHei" panose="020B0604030504040204" pitchFamily="34" charset="-120"/>
              </a:defRPr>
            </a:lvl1pPr>
          </a:lstStyle>
          <a:p>
            <a:r>
              <a:rPr lang="en-US" altLang="zh-TW"/>
              <a:t>Click to edit Master title style</a:t>
            </a:r>
            <a:endParaRPr lang="zh-TW" altLang="en-US"/>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8EFBAF3B-2058-324C-AFA8-F7CA5697E48B}"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E4B253B8-468F-7341-9754-1BFA98038BE4}" type="slidenum">
              <a:rPr lang="zh-TW" altLang="en-US"/>
              <a:t>‹#›</a:t>
            </a:fld>
            <a:endParaRPr lang="zh-TW" altLang="en-US"/>
          </a:p>
        </p:txBody>
      </p:sp>
    </p:spTree>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聖餐">
    <p:spTree>
      <p:nvGrpSpPr>
        <p:cNvPr id="1" name=""/>
        <p:cNvGrpSpPr/>
        <p:nvPr/>
      </p:nvGrpSpPr>
      <p:grpSpPr>
        <a:xfrm>
          <a:off x="0" y="0"/>
          <a:ext cx="0" cy="0"/>
          <a:chOff x="0" y="0"/>
          <a:chExt cx="0" cy="0"/>
        </a:xfrm>
      </p:grpSpPr>
      <p:sp>
        <p:nvSpPr>
          <p:cNvPr id="4" name="Line 7"/>
          <p:cNvSpPr>
            <a:spLocks noChangeShapeType="1"/>
          </p:cNvSpPr>
          <p:nvPr/>
        </p:nvSpPr>
        <p:spPr bwMode="auto">
          <a:xfrm>
            <a:off x="0" y="785813"/>
            <a:ext cx="9144000" cy="0"/>
          </a:xfrm>
          <a:prstGeom prst="line">
            <a:avLst/>
          </a:prstGeom>
          <a:ln w="25400">
            <a:solidFill>
              <a:schemeClr val="bg1">
                <a:alpha val="50000"/>
              </a:schemeClr>
            </a:solidFill>
          </a:ln>
        </p:spPr>
        <p:style>
          <a:lnRef idx="1">
            <a:schemeClr val="accent2"/>
          </a:lnRef>
          <a:fillRef idx="0">
            <a:schemeClr val="accent2"/>
          </a:fillRef>
          <a:effectRef idx="0">
            <a:schemeClr val="accent2"/>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5" name="Line 7"/>
          <p:cNvSpPr>
            <a:spLocks noChangeShapeType="1"/>
          </p:cNvSpPr>
          <p:nvPr userDrawn="1"/>
        </p:nvSpPr>
        <p:spPr bwMode="auto">
          <a:xfrm>
            <a:off x="0" y="785813"/>
            <a:ext cx="9144000" cy="0"/>
          </a:xfrm>
          <a:prstGeom prst="line">
            <a:avLst/>
          </a:prstGeom>
          <a:ln w="25400">
            <a:solidFill>
              <a:schemeClr val="bg1">
                <a:alpha val="50000"/>
              </a:schemeClr>
            </a:solidFill>
          </a:ln>
        </p:spPr>
        <p:style>
          <a:lnRef idx="1">
            <a:schemeClr val="accent2"/>
          </a:lnRef>
          <a:fillRef idx="0">
            <a:schemeClr val="accent2"/>
          </a:fillRef>
          <a:effectRef idx="0">
            <a:schemeClr val="accent2"/>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6" name="內容版面配置區 2"/>
          <p:cNvSpPr>
            <a:spLocks noGrp="1"/>
          </p:cNvSpPr>
          <p:nvPr>
            <p:ph idx="1"/>
          </p:nvPr>
        </p:nvSpPr>
        <p:spPr>
          <a:xfrm>
            <a:off x="428598" y="785796"/>
            <a:ext cx="8286808" cy="5340369"/>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標題 1"/>
          <p:cNvSpPr>
            <a:spLocks noGrp="1"/>
          </p:cNvSpPr>
          <p:nvPr>
            <p:ph type="title"/>
          </p:nvPr>
        </p:nvSpPr>
        <p:spPr>
          <a:xfrm>
            <a:off x="457200" y="0"/>
            <a:ext cx="8229600" cy="785794"/>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en-US" altLang="zh-TW"/>
              <a:t>Click to edit Master title style</a:t>
            </a:r>
            <a:endParaRPr lang="zh-TW" altLang="en-US"/>
          </a:p>
        </p:txBody>
      </p:sp>
      <p:sp>
        <p:nvSpPr>
          <p:cNvPr id="8" name="Date Placeholder 1"/>
          <p:cNvSpPr>
            <a:spLocks noGrp="1"/>
          </p:cNvSpPr>
          <p:nvPr>
            <p:ph type="dt" sz="half" idx="10"/>
          </p:nvPr>
        </p:nvSpPr>
        <p:spPr/>
        <p:txBody>
          <a:bodyPr/>
          <a:lstStyle>
            <a:lvl1pPr>
              <a:defRPr/>
            </a:lvl1pPr>
          </a:lstStyle>
          <a:p>
            <a:pPr>
              <a:defRPr/>
            </a:pPr>
            <a:fld id="{6CD9948E-892F-1045-9D81-3A47F9B27722}" type="datetimeFigureOut">
              <a:rPr lang="en-US"/>
              <a:t>10/5/25</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p:txBody>
          <a:bodyPr/>
          <a:lstStyle>
            <a:lvl1pPr>
              <a:defRPr/>
            </a:lvl1pPr>
          </a:lstStyle>
          <a:p>
            <a:pPr>
              <a:defRPr/>
            </a:pPr>
            <a:fld id="{4B265E72-166E-EF41-B22B-EFDC2C04D368}" type="slidenum">
              <a:rPr lang="en-US"/>
              <a:t>‹#›</a:t>
            </a:fld>
            <a:endParaRPr lang="en-US"/>
          </a:p>
        </p:txBody>
      </p:sp>
    </p:spTree>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2_標題及物件">
    <p:spTree>
      <p:nvGrpSpPr>
        <p:cNvPr id="1" name=""/>
        <p:cNvGrpSpPr/>
        <p:nvPr/>
      </p:nvGrpSpPr>
      <p:grpSpPr>
        <a:xfrm>
          <a:off x="0" y="0"/>
          <a:ext cx="0" cy="0"/>
          <a:chOff x="0" y="0"/>
          <a:chExt cx="0" cy="0"/>
        </a:xfrm>
      </p:grpSpPr>
      <p:sp>
        <p:nvSpPr>
          <p:cNvPr id="4" name="Line 7"/>
          <p:cNvSpPr>
            <a:spLocks noChangeShapeType="1"/>
          </p:cNvSpPr>
          <p:nvPr/>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endParaRPr>
          </a:p>
        </p:txBody>
      </p:sp>
      <p:pic>
        <p:nvPicPr>
          <p:cNvPr id="5" name="Picture 2" descr="http://www.xxjxsj.cn/article/UploadPic/2010-11/2010112610499758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42888"/>
            <a:ext cx="9324975" cy="74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a:xfrm>
            <a:off x="7956617" y="6669088"/>
            <a:ext cx="1368425" cy="552450"/>
          </a:xfrm>
          <a:prstGeom prst="rect">
            <a:avLst/>
          </a:prstGeom>
          <a:solidFill>
            <a:srgbClr val="4B2C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7"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endParaRPr>
          </a:p>
        </p:txBody>
      </p:sp>
      <p:pic>
        <p:nvPicPr>
          <p:cNvPr id="8" name="Picture 2" descr="http://www.xxjxsj.cn/article/UploadPic/2010-11/20101126104997583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242888"/>
            <a:ext cx="9324975" cy="74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7956617" y="6669088"/>
            <a:ext cx="1368425" cy="552450"/>
          </a:xfrm>
          <a:prstGeom prst="rect">
            <a:avLst/>
          </a:prstGeom>
          <a:solidFill>
            <a:srgbClr val="4B2C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2" name="標題 1"/>
          <p:cNvSpPr>
            <a:spLocks noGrp="1"/>
          </p:cNvSpPr>
          <p:nvPr>
            <p:ph type="title"/>
          </p:nvPr>
        </p:nvSpPr>
        <p:spPr/>
        <p:txBody>
          <a:bodyPr/>
          <a:lstStyle/>
          <a:p>
            <a:r>
              <a:rPr lang="en-US" altLang="zh-TW"/>
              <a:t>Click to edit Master title style</a:t>
            </a:r>
            <a:endParaRPr lang="en-CA"/>
          </a:p>
        </p:txBody>
      </p:sp>
      <p:sp>
        <p:nvSpPr>
          <p:cNvPr id="3" name="內容版面配置區 2"/>
          <p:cNvSpPr>
            <a:spLocks noGrp="1"/>
          </p:cNvSpPr>
          <p:nvPr>
            <p:ph idx="1"/>
          </p:nvPr>
        </p:nvSpPr>
        <p:spPr/>
        <p:txBody>
          <a:bodyPr/>
          <a:lstStyle>
            <a:lvl1pPr>
              <a:buNone/>
              <a:defRPr/>
            </a:lvl1pPr>
            <a:lvl2pPr>
              <a:buNone/>
              <a:defRPr/>
            </a:lvl2pPr>
            <a:lvl3pPr>
              <a:buNone/>
              <a:defRPr/>
            </a:lvl3pPr>
            <a:lvl4pPr>
              <a:buNone/>
              <a:defRPr/>
            </a:lvl4pPr>
            <a:lvl5pPr>
              <a:buNone/>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CA"/>
          </a:p>
        </p:txBody>
      </p:sp>
      <p:sp>
        <p:nvSpPr>
          <p:cNvPr id="10" name="Rectangle 4"/>
          <p:cNvSpPr>
            <a:spLocks noGrp="1" noChangeArrowheads="1"/>
          </p:cNvSpPr>
          <p:nvPr>
            <p:ph type="dt" sz="half" idx="10"/>
          </p:nvPr>
        </p:nvSpPr>
        <p:spPr/>
        <p:txBody>
          <a:bodyPr/>
          <a:lstStyle>
            <a:lvl1pPr>
              <a:defRPr/>
            </a:lvl1pPr>
          </a:lstStyle>
          <a:p>
            <a:pPr>
              <a:defRPr/>
            </a:pPr>
            <a:endParaRPr lang="zh-CN" altLang="en-US"/>
          </a:p>
        </p:txBody>
      </p:sp>
      <p:sp>
        <p:nvSpPr>
          <p:cNvPr id="11" name="Rectangle 5"/>
          <p:cNvSpPr>
            <a:spLocks noGrp="1" noChangeArrowheads="1"/>
          </p:cNvSpPr>
          <p:nvPr>
            <p:ph type="sldNum" sz="quarter" idx="11"/>
          </p:nvPr>
        </p:nvSpPr>
        <p:spPr/>
        <p:txBody>
          <a:bodyPr/>
          <a:lstStyle>
            <a:lvl1pPr>
              <a:defRPr/>
            </a:lvl1pPr>
          </a:lstStyle>
          <a:p>
            <a:pPr>
              <a:defRPr/>
            </a:pPr>
            <a:fld id="{E0E43450-9B56-0E4A-A786-83D15B15A4C6}" type="slidenum">
              <a:rPr lang="en-US" altLang="zh-TW"/>
              <a:t>‹#›</a:t>
            </a:fld>
            <a:r>
              <a:rPr lang="en-US" altLang="zh-TW"/>
              <a:t>Menu</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7"/>
          <p:cNvSpPr>
            <a:spLocks noChangeShapeType="1"/>
          </p:cNvSpPr>
          <p:nvPr/>
        </p:nvSpPr>
        <p:spPr bwMode="auto">
          <a:xfrm>
            <a:off x="0" y="692150"/>
            <a:ext cx="9144000" cy="0"/>
          </a:xfrm>
          <a:prstGeom prst="line">
            <a:avLst/>
          </a:prstGeom>
          <a:noFill/>
          <a:ln w="19050">
            <a:solidFill>
              <a:schemeClr val="accent2">
                <a:lumMod val="50000"/>
                <a:alpha val="20000"/>
              </a:schemeClr>
            </a:solidFill>
            <a:round/>
          </a:ln>
        </p:spPr>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a typeface="宋体" panose="02010600030101010101" pitchFamily="2" charset="-122"/>
            </a:endParaRPr>
          </a:p>
        </p:txBody>
      </p:sp>
      <p:sp>
        <p:nvSpPr>
          <p:cNvPr id="6" name="Line 7"/>
          <p:cNvSpPr>
            <a:spLocks noChangeShapeType="1"/>
          </p:cNvSpPr>
          <p:nvPr userDrawn="1"/>
        </p:nvSpPr>
        <p:spPr bwMode="auto">
          <a:xfrm>
            <a:off x="0" y="692150"/>
            <a:ext cx="9144000" cy="0"/>
          </a:xfrm>
          <a:prstGeom prst="line">
            <a:avLst/>
          </a:prstGeom>
          <a:noFill/>
          <a:ln w="19050">
            <a:solidFill>
              <a:schemeClr val="accent2">
                <a:lumMod val="50000"/>
                <a:alpha val="20000"/>
              </a:schemeClr>
            </a:solidFill>
            <a:round/>
          </a:ln>
        </p:spPr>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a typeface="宋体" panose="02010600030101010101" pitchFamily="2" charset="-122"/>
            </a:endParaRPr>
          </a:p>
        </p:txBody>
      </p:sp>
      <p:sp>
        <p:nvSpPr>
          <p:cNvPr id="2" name="Title 1"/>
          <p:cNvSpPr>
            <a:spLocks noGrp="1"/>
          </p:cNvSpPr>
          <p:nvPr>
            <p:ph type="title"/>
          </p:nvPr>
        </p:nvSpPr>
        <p:spPr>
          <a:xfrm>
            <a:off x="457200" y="1"/>
            <a:ext cx="8229600" cy="620688"/>
          </a:xfrm>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179512" y="764704"/>
            <a:ext cx="4392488" cy="5361459"/>
          </a:xfrm>
        </p:spPr>
        <p:txBody>
          <a:bodyPr/>
          <a:lstStyle>
            <a:lvl1pPr marL="0" indent="0" algn="r">
              <a:buNone/>
              <a:defRPr sz="3600"/>
            </a:lvl1pPr>
            <a:lvl2pPr marL="457200" indent="0" algn="r">
              <a:buNone/>
              <a:defRPr sz="3600"/>
            </a:lvl2pPr>
            <a:lvl3pPr marL="914400" indent="0" algn="r">
              <a:buNone/>
              <a:defRPr sz="3600"/>
            </a:lvl3pPr>
            <a:lvl4pPr marL="1371600" indent="0" algn="r">
              <a:buNone/>
              <a:defRPr sz="3600"/>
            </a:lvl4pPr>
            <a:lvl5pPr marL="1828800" indent="0" algn="r">
              <a:buNone/>
              <a:defRPr sz="36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572000" y="764704"/>
            <a:ext cx="4572000" cy="5361459"/>
          </a:xfrm>
        </p:spPr>
        <p:txBody>
          <a:bodyPr/>
          <a:lstStyle>
            <a:lvl1pPr marL="363855" indent="-363855" algn="l">
              <a:lnSpc>
                <a:spcPct val="90000"/>
              </a:lnSpc>
              <a:spcBef>
                <a:spcPts val="600"/>
              </a:spcBef>
              <a:buNone/>
              <a:defRPr sz="3200">
                <a:latin typeface="Times New Roman" panose="02020603050405020304" pitchFamily="18" charset="0"/>
                <a:cs typeface="Times New Roman" panose="02020603050405020304" pitchFamily="18" charset="0"/>
              </a:defRPr>
            </a:lvl1pPr>
            <a:lvl2pPr marL="457200" indent="0">
              <a:lnSpc>
                <a:spcPct val="90000"/>
              </a:lnSpc>
              <a:spcBef>
                <a:spcPts val="600"/>
              </a:spcBef>
              <a:buNone/>
              <a:defRPr sz="3200">
                <a:latin typeface="Times New Roman" panose="02020603050405020304" pitchFamily="18" charset="0"/>
                <a:cs typeface="Times New Roman" panose="02020603050405020304" pitchFamily="18" charset="0"/>
              </a:defRPr>
            </a:lvl2pPr>
            <a:lvl3pPr marL="914400" indent="0">
              <a:lnSpc>
                <a:spcPct val="90000"/>
              </a:lnSpc>
              <a:spcBef>
                <a:spcPts val="600"/>
              </a:spcBef>
              <a:buNone/>
              <a:defRPr sz="3200">
                <a:latin typeface="Times New Roman" panose="02020603050405020304" pitchFamily="18" charset="0"/>
                <a:cs typeface="Times New Roman" panose="02020603050405020304" pitchFamily="18" charset="0"/>
              </a:defRPr>
            </a:lvl3pPr>
            <a:lvl4pPr marL="1371600" indent="0">
              <a:lnSpc>
                <a:spcPct val="90000"/>
              </a:lnSpc>
              <a:spcBef>
                <a:spcPts val="600"/>
              </a:spcBef>
              <a:buNone/>
              <a:defRPr sz="3200">
                <a:latin typeface="Times New Roman" panose="02020603050405020304" pitchFamily="18" charset="0"/>
                <a:cs typeface="Times New Roman" panose="02020603050405020304" pitchFamily="18" charset="0"/>
              </a:defRPr>
            </a:lvl4pPr>
            <a:lvl5pPr marL="1828800" indent="0">
              <a:lnSpc>
                <a:spcPct val="90000"/>
              </a:lnSpc>
              <a:spcBef>
                <a:spcPts val="600"/>
              </a:spcBef>
              <a:buNone/>
              <a:defRPr sz="32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Date Placeholder 4"/>
          <p:cNvSpPr>
            <a:spLocks noGrp="1"/>
          </p:cNvSpPr>
          <p:nvPr>
            <p:ph type="dt" sz="half" idx="10"/>
          </p:nvPr>
        </p:nvSpPr>
        <p:spPr/>
        <p:txBody>
          <a:bodyPr/>
          <a:lstStyle>
            <a:lvl1pPr>
              <a:defRPr/>
            </a:lvl1pPr>
          </a:lstStyle>
          <a:p>
            <a:pPr>
              <a:defRPr/>
            </a:pPr>
            <a:fld id="{8B9E073D-E69D-794D-99B1-E1CC9B223481}" type="datetimeFigureOut">
              <a:rPr lang="zh-TW" altLang="en-US"/>
              <a:t>2025/10/5</a:t>
            </a:fld>
            <a:endParaRPr lang="zh-TW" altLang="en-US"/>
          </a:p>
        </p:txBody>
      </p:sp>
      <p:sp>
        <p:nvSpPr>
          <p:cNvPr id="8"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6"/>
          <p:cNvSpPr>
            <a:spLocks noGrp="1"/>
          </p:cNvSpPr>
          <p:nvPr>
            <p:ph type="sldNum" sz="quarter" idx="12"/>
          </p:nvPr>
        </p:nvSpPr>
        <p:spPr/>
        <p:txBody>
          <a:bodyPr/>
          <a:lstStyle>
            <a:lvl1pPr>
              <a:defRPr/>
            </a:lvl1pPr>
          </a:lstStyle>
          <a:p>
            <a:pPr>
              <a:defRPr/>
            </a:pPr>
            <a:fld id="{27E31944-9543-A64C-AB6B-B0AC07C9B676}" type="slidenum">
              <a:rPr lang="zh-TW" altLang="en-US"/>
              <a:t>‹#›</a:t>
            </a:fld>
            <a:endParaRPr lang="zh-TW" altLang="en-US"/>
          </a:p>
        </p:txBody>
      </p:sp>
    </p:spTree>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Line 7"/>
          <p:cNvSpPr>
            <a:spLocks noChangeShapeType="1"/>
          </p:cNvSpPr>
          <p:nvPr/>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5"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9" name="Title 1"/>
          <p:cNvSpPr>
            <a:spLocks noGrp="1"/>
          </p:cNvSpPr>
          <p:nvPr>
            <p:ph type="title"/>
          </p:nvPr>
        </p:nvSpPr>
        <p:spPr>
          <a:xfrm>
            <a:off x="457200" y="0"/>
            <a:ext cx="8229600" cy="714375"/>
          </a:xfrm>
        </p:spPr>
        <p:txBody>
          <a:bodyPr/>
          <a:lstStyle/>
          <a:p>
            <a:r>
              <a:rPr lang="en-US"/>
              <a:t>Click to edit Master title style</a:t>
            </a:r>
          </a:p>
        </p:txBody>
      </p:sp>
      <p:sp>
        <p:nvSpPr>
          <p:cNvPr id="10" name="Content Placeholder 2"/>
          <p:cNvSpPr>
            <a:spLocks noGrp="1"/>
          </p:cNvSpPr>
          <p:nvPr>
            <p:ph idx="1"/>
          </p:nvPr>
        </p:nvSpPr>
        <p:spPr>
          <a:xfrm>
            <a:off x="323530" y="714375"/>
            <a:ext cx="8496944" cy="541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0E98B35D-A85F-494D-8643-61685FB9CE61}" type="datetimeFigureOut">
              <a:rPr lang="en-US"/>
              <a:t>10/5/25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5935E19-2C39-9F40-9BFD-A57CA1D11131}" type="slidenum">
              <a:rPr lang="en-US"/>
              <a:t>‹#›</a:t>
            </a:fld>
            <a:endParaRPr lang="en-US"/>
          </a:p>
        </p:txBody>
      </p:sp>
    </p:spTree>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pic>
        <p:nvPicPr>
          <p:cNvPr id="6"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15" name="Title 1"/>
          <p:cNvSpPr>
            <a:spLocks noGrp="1"/>
          </p:cNvSpPr>
          <p:nvPr>
            <p:ph type="title"/>
          </p:nvPr>
        </p:nvSpPr>
        <p:spPr>
          <a:xfrm>
            <a:off x="457200" y="0"/>
            <a:ext cx="8229600" cy="714375"/>
          </a:xfrm>
        </p:spPr>
        <p:txBody>
          <a:bodyPr/>
          <a:lstStyle/>
          <a:p>
            <a:r>
              <a:rPr lang="en-US"/>
              <a:t>Click to edit Master title style</a:t>
            </a:r>
          </a:p>
        </p:txBody>
      </p:sp>
      <p:sp>
        <p:nvSpPr>
          <p:cNvPr id="16" name="Content Placeholder 2"/>
          <p:cNvSpPr>
            <a:spLocks noGrp="1"/>
          </p:cNvSpPr>
          <p:nvPr>
            <p:ph idx="1"/>
          </p:nvPr>
        </p:nvSpPr>
        <p:spPr>
          <a:xfrm>
            <a:off x="323530" y="714375"/>
            <a:ext cx="8496944" cy="541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343F86A9-F82E-634E-BC50-91298CAC3D3C}" type="datetimeFigureOut">
              <a:rPr lang="en-US"/>
              <a:t>10/5/25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86C61139-7BBA-4E42-A426-F7F53666B802}" type="slidenum">
              <a:rPr lang="en-US"/>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讀經&amp;經文背誦">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71736" y="1785926"/>
            <a:ext cx="6143668" cy="4143405"/>
          </a:xfrm>
        </p:spPr>
        <p:txBody>
          <a:bodyPr>
            <a:normAutofit/>
          </a:bodyPr>
          <a:lstStyle>
            <a:lvl1pPr algn="ctr">
              <a:spcBef>
                <a:spcPts val="0"/>
              </a:spcBef>
              <a:buNone/>
              <a:defRPr sz="3600">
                <a:solidFill>
                  <a:schemeClr val="bg1"/>
                </a:solidFill>
                <a:latin typeface="標楷體" pitchFamily="65" charset="-120"/>
                <a:ea typeface="標楷體" pitchFamily="65" charset="-120"/>
              </a:defRPr>
            </a:lvl1pPr>
            <a:lvl2pPr algn="ctr">
              <a:spcBef>
                <a:spcPts val="0"/>
              </a:spcBef>
              <a:buNone/>
              <a:defRPr sz="3600">
                <a:solidFill>
                  <a:schemeClr val="bg1"/>
                </a:solidFill>
                <a:latin typeface="標楷體" pitchFamily="65" charset="-120"/>
                <a:ea typeface="標楷體" pitchFamily="65" charset="-120"/>
              </a:defRPr>
            </a:lvl2pPr>
            <a:lvl3pPr algn="ctr">
              <a:spcBef>
                <a:spcPts val="0"/>
              </a:spcBef>
              <a:buNone/>
              <a:defRPr sz="3600">
                <a:solidFill>
                  <a:schemeClr val="bg1"/>
                </a:solidFill>
                <a:latin typeface="標楷體" pitchFamily="65" charset="-120"/>
                <a:ea typeface="標楷體" pitchFamily="65" charset="-120"/>
              </a:defRPr>
            </a:lvl3pPr>
            <a:lvl4pPr algn="ctr">
              <a:spcBef>
                <a:spcPts val="0"/>
              </a:spcBef>
              <a:buNone/>
              <a:defRPr sz="3600">
                <a:solidFill>
                  <a:schemeClr val="bg1"/>
                </a:solidFill>
                <a:latin typeface="標楷體" pitchFamily="65" charset="-120"/>
                <a:ea typeface="標楷體" pitchFamily="65" charset="-120"/>
              </a:defRPr>
            </a:lvl4pPr>
            <a:lvl5pPr algn="ctr">
              <a:spcBef>
                <a:spcPts val="0"/>
              </a:spcBef>
              <a:buNone/>
              <a:defRPr sz="3600">
                <a:solidFill>
                  <a:schemeClr val="bg1"/>
                </a:solidFill>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 name="標題 1"/>
          <p:cNvSpPr>
            <a:spLocks noGrp="1"/>
          </p:cNvSpPr>
          <p:nvPr>
            <p:ph type="title"/>
          </p:nvPr>
        </p:nvSpPr>
        <p:spPr>
          <a:xfrm>
            <a:off x="2571736" y="642918"/>
            <a:ext cx="6115064" cy="100013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40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JhengHei" panose="020B0604030504040204" pitchFamily="34" charset="-120"/>
                <a:ea typeface="Microsoft JhengHei" panose="020B0604030504040204" pitchFamily="34" charset="-120"/>
              </a:defRPr>
            </a:lvl1pPr>
          </a:lstStyle>
          <a:p>
            <a:r>
              <a:rPr lang="zh-TW" altLang="en-US"/>
              <a:t>按一下以編輯母片標題樣式</a:t>
            </a:r>
          </a:p>
        </p:txBody>
      </p:sp>
      <p:sp>
        <p:nvSpPr>
          <p:cNvPr id="4" name="日期版面配置區 3"/>
          <p:cNvSpPr>
            <a:spLocks noGrp="1"/>
          </p:cNvSpPr>
          <p:nvPr>
            <p:ph type="dt" sz="half" idx="10"/>
          </p:nvPr>
        </p:nvSpPr>
        <p:spPr/>
        <p:txBody>
          <a:bodyPr/>
          <a:lstStyle>
            <a:lvl1pPr>
              <a:defRPr>
                <a:solidFill>
                  <a:schemeClr val="accent4">
                    <a:lumMod val="20000"/>
                    <a:lumOff val="80000"/>
                  </a:schemeClr>
                </a:solidFill>
                <a:ea typeface="標楷體" pitchFamily="65" charset="-120"/>
              </a:defRPr>
            </a:lvl1pPr>
          </a:lstStyle>
          <a:p>
            <a:pPr>
              <a:defRPr/>
            </a:pPr>
            <a:fld id="{6516C9D9-0F7B-254D-8828-B474341221E5}"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chemeClr val="accent4">
                    <a:lumMod val="20000"/>
                    <a:lumOff val="80000"/>
                  </a:scheme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chemeClr val="accent4">
                    <a:lumMod val="20000"/>
                    <a:lumOff val="80000"/>
                  </a:schemeClr>
                </a:solidFill>
                <a:ea typeface="標楷體" pitchFamily="65" charset="-120"/>
              </a:defRPr>
            </a:lvl1pPr>
          </a:lstStyle>
          <a:p>
            <a:pPr>
              <a:defRPr/>
            </a:pPr>
            <a:fld id="{724F7E4F-B9C6-0D46-A524-2D91F820DB9A}" type="slidenum">
              <a:rPr lang="zh-TW" altLang="en-US"/>
              <a:t>‹#›</a:t>
            </a:fld>
            <a:endParaRPr lang="zh-TW" altLang="en-US"/>
          </a:p>
        </p:txBody>
      </p:sp>
    </p:spTree>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TW"/>
              <a:t>Click to edit Master title style</a:t>
            </a:r>
            <a:endParaRPr lang="zh-TW" altLang="en-US"/>
          </a:p>
        </p:txBody>
      </p:sp>
      <p:sp>
        <p:nvSpPr>
          <p:cNvPr id="3" name="Text Placeholder 2"/>
          <p:cNvSpPr>
            <a:spLocks noGrp="1"/>
          </p:cNvSpPr>
          <p:nvPr>
            <p:ph type="body" sz="half" idx="1"/>
          </p:nvPr>
        </p:nvSpPr>
        <p:spPr>
          <a:xfrm>
            <a:off x="457200" y="1600204"/>
            <a:ext cx="4038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1600204"/>
            <a:ext cx="4038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ED8BD6D-E3F0-914B-B9B4-97A2E67D4855}" type="slidenum">
              <a:rPr lang="en-US" altLang="zh-CN"/>
              <a:t>‹#›</a:t>
            </a:fld>
            <a:endParaRPr lang="en-US" altLang="zh-CN"/>
          </a:p>
        </p:txBody>
      </p:sp>
    </p:spTree>
  </p:cSld>
  <p:clrMapOvr>
    <a:masterClrMapping/>
  </p:clrMapOvr>
  <p:transitio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en-CA"/>
          </a:p>
        </p:txBody>
      </p:sp>
      <p:sp>
        <p:nvSpPr>
          <p:cNvPr id="3" name="Rectangle 4"/>
          <p:cNvSpPr>
            <a:spLocks noGrp="1" noChangeArrowheads="1"/>
          </p:cNvSpPr>
          <p:nvPr>
            <p:ph type="dt" sz="half" idx="10"/>
          </p:nvPr>
        </p:nvSpPr>
        <p:spPr/>
        <p:txBody>
          <a:bodyPr/>
          <a:lstStyle>
            <a:lvl1pPr>
              <a:defRPr/>
            </a:lvl1pPr>
          </a:lstStyle>
          <a:p>
            <a:pPr>
              <a:defRPr/>
            </a:pPr>
            <a:r>
              <a:rPr lang="en-US" altLang="zh-TW"/>
              <a:t>copyrightreservedforshowingonthetop</a:t>
            </a:r>
          </a:p>
        </p:txBody>
      </p:sp>
      <p:sp>
        <p:nvSpPr>
          <p:cNvPr id="4" name="Rectangle 5"/>
          <p:cNvSpPr>
            <a:spLocks noGrp="1" noChangeArrowheads="1"/>
          </p:cNvSpPr>
          <p:nvPr>
            <p:ph type="ftr" sz="quarter" idx="11"/>
          </p:nvPr>
        </p:nvSpPr>
        <p:spPr/>
        <p:txBody>
          <a:bodyPr/>
          <a:lstStyle>
            <a:lvl1pPr>
              <a:defRPr/>
            </a:lvl1pPr>
          </a:lstStyle>
          <a:p>
            <a:pPr>
              <a:defRPr/>
            </a:pPr>
            <a:r>
              <a:rPr lang="en-US" altLang="zh-TW"/>
              <a:t>MCMAC</a:t>
            </a:r>
            <a:r>
              <a:rPr lang="zh-TW" altLang="en-US"/>
              <a:t>美城迦密國語宣道會贊美詩歌</a:t>
            </a:r>
          </a:p>
        </p:txBody>
      </p:sp>
      <p:sp>
        <p:nvSpPr>
          <p:cNvPr id="5" name="Rectangle 6"/>
          <p:cNvSpPr>
            <a:spLocks noGrp="1" noChangeArrowheads="1"/>
          </p:cNvSpPr>
          <p:nvPr>
            <p:ph type="sldNum" sz="quarter" idx="12"/>
          </p:nvPr>
        </p:nvSpPr>
        <p:spPr/>
        <p:txBody>
          <a:bodyPr/>
          <a:lstStyle>
            <a:lvl1pPr>
              <a:defRPr/>
            </a:lvl1pPr>
          </a:lstStyle>
          <a:p>
            <a:pPr>
              <a:defRPr/>
            </a:pPr>
            <a:fld id="{45E12E9D-4DFB-1744-8262-A961B0C8BABE}" type="slidenum">
              <a:rPr lang="en-US" altLang="zh-TW"/>
              <a:t>‹#›</a:t>
            </a:fld>
            <a:r>
              <a:rPr lang="en-US" altLang="zh-TW"/>
              <a:t>Menu</a:t>
            </a:r>
          </a:p>
        </p:txBody>
      </p:sp>
    </p:spTree>
  </p:cSld>
  <p:clrMapOvr>
    <a:masterClrMapping/>
  </p:clrMapOvr>
  <p:transitio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Offering">
    <p:spTree>
      <p:nvGrpSpPr>
        <p:cNvPr id="1" name=""/>
        <p:cNvGrpSpPr/>
        <p:nvPr/>
      </p:nvGrpSpPr>
      <p:grpSpPr>
        <a:xfrm>
          <a:off x="0" y="0"/>
          <a:ext cx="0" cy="0"/>
          <a:chOff x="0" y="0"/>
          <a:chExt cx="0" cy="0"/>
        </a:xfrm>
      </p:grpSpPr>
      <p:pic>
        <p:nvPicPr>
          <p:cNvPr id="3" name="Picture 6" descr="奉獻.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5" name="Date Placeholder 2"/>
          <p:cNvSpPr>
            <a:spLocks noGrp="1"/>
          </p:cNvSpPr>
          <p:nvPr>
            <p:ph type="dt" sz="half" idx="10"/>
          </p:nvPr>
        </p:nvSpPr>
        <p:spPr/>
        <p:txBody>
          <a:bodyPr/>
          <a:lstStyle>
            <a:lvl1pPr>
              <a:defRPr>
                <a:ea typeface="標楷體" pitchFamily="65" charset="-120"/>
              </a:defRPr>
            </a:lvl1pPr>
          </a:lstStyle>
          <a:p>
            <a:pPr>
              <a:defRPr/>
            </a:pPr>
            <a:fld id="{7CDAD7CA-1917-3440-95FA-D5D3C4411113}" type="datetimeFigureOut">
              <a:rPr lang="zh-TW" altLang="en-US"/>
              <a:t>2025/10/5</a:t>
            </a:fld>
            <a:endParaRPr lang="zh-TW" altLang="en-US"/>
          </a:p>
        </p:txBody>
      </p:sp>
      <p:sp>
        <p:nvSpPr>
          <p:cNvPr id="6" name="Footer Placeholder 3"/>
          <p:cNvSpPr>
            <a:spLocks noGrp="1"/>
          </p:cNvSpPr>
          <p:nvPr>
            <p:ph type="ftr" sz="quarter" idx="11"/>
          </p:nvPr>
        </p:nvSpPr>
        <p:spPr/>
        <p:txBody>
          <a:bodyPr/>
          <a:lstStyle>
            <a:lvl1pPr>
              <a:defRPr>
                <a:ea typeface="標楷體" pitchFamily="65" charset="-120"/>
              </a:defRPr>
            </a:lvl1pPr>
          </a:lstStyle>
          <a:p>
            <a:pPr>
              <a:defRPr/>
            </a:pPr>
            <a:endParaRPr lang="zh-TW" altLang="en-US"/>
          </a:p>
        </p:txBody>
      </p:sp>
      <p:sp>
        <p:nvSpPr>
          <p:cNvPr id="7" name="Slide Number Placeholder 4"/>
          <p:cNvSpPr>
            <a:spLocks noGrp="1"/>
          </p:cNvSpPr>
          <p:nvPr>
            <p:ph type="sldNum" sz="quarter" idx="12"/>
          </p:nvPr>
        </p:nvSpPr>
        <p:spPr/>
        <p:txBody>
          <a:bodyPr/>
          <a:lstStyle>
            <a:lvl1pPr>
              <a:defRPr>
                <a:ea typeface="標楷體" pitchFamily="65" charset="-120"/>
              </a:defRPr>
            </a:lvl1pPr>
          </a:lstStyle>
          <a:p>
            <a:pPr>
              <a:defRPr/>
            </a:pPr>
            <a:fld id="{238B2768-7DC5-2F4B-B990-FCFA361A734A}" type="slidenum">
              <a:rPr lang="zh-TW" altLang="en-US"/>
              <a:t>‹#›</a:t>
            </a:fld>
            <a:endParaRPr lang="zh-TW" altLang="en-US"/>
          </a:p>
        </p:txBody>
      </p:sp>
    </p:spTree>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讀經">
    <p:spTree>
      <p:nvGrpSpPr>
        <p:cNvPr id="1" name=""/>
        <p:cNvGrpSpPr/>
        <p:nvPr/>
      </p:nvGrpSpPr>
      <p:grpSpPr>
        <a:xfrm>
          <a:off x="0" y="0"/>
          <a:ext cx="0" cy="0"/>
          <a:chOff x="0" y="0"/>
          <a:chExt cx="0" cy="0"/>
        </a:xfrm>
      </p:grpSpPr>
      <p:pic>
        <p:nvPicPr>
          <p:cNvPr id="3" name="Picture 3" descr="C:\Users\Harrison &amp; Mina\Desktop\Untitle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2.bp.blogspot.com/-yquhmJjNsTI/TjAPAuRxv9I/AAAAAAAAKH8/u7px2UlTz9A/s400/bibl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5" name="Date Placeholder 2"/>
          <p:cNvSpPr>
            <a:spLocks noGrp="1"/>
          </p:cNvSpPr>
          <p:nvPr>
            <p:ph type="dt" sz="half" idx="10"/>
          </p:nvPr>
        </p:nvSpPr>
        <p:spPr/>
        <p:txBody>
          <a:bodyPr/>
          <a:lstStyle>
            <a:lvl1pPr>
              <a:defRPr>
                <a:ea typeface="標楷體" pitchFamily="65" charset="-120"/>
              </a:defRPr>
            </a:lvl1pPr>
          </a:lstStyle>
          <a:p>
            <a:pPr>
              <a:defRPr/>
            </a:pPr>
            <a:fld id="{60C277FA-35F4-0942-83E6-6757704B4ECC}" type="datetimeFigureOut">
              <a:rPr lang="zh-TW" altLang="en-US"/>
              <a:t>2025/10/5</a:t>
            </a:fld>
            <a:endParaRPr lang="zh-TW" altLang="en-US"/>
          </a:p>
        </p:txBody>
      </p:sp>
      <p:sp>
        <p:nvSpPr>
          <p:cNvPr id="6" name="Footer Placeholder 3"/>
          <p:cNvSpPr>
            <a:spLocks noGrp="1"/>
          </p:cNvSpPr>
          <p:nvPr>
            <p:ph type="ftr" sz="quarter" idx="11"/>
          </p:nvPr>
        </p:nvSpPr>
        <p:spPr/>
        <p:txBody>
          <a:bodyPr/>
          <a:lstStyle>
            <a:lvl1pPr>
              <a:defRPr>
                <a:ea typeface="標楷體" pitchFamily="65" charset="-120"/>
              </a:defRPr>
            </a:lvl1pPr>
          </a:lstStyle>
          <a:p>
            <a:pPr>
              <a:defRPr/>
            </a:pPr>
            <a:endParaRPr lang="zh-TW" altLang="en-US"/>
          </a:p>
        </p:txBody>
      </p:sp>
      <p:sp>
        <p:nvSpPr>
          <p:cNvPr id="7" name="Slide Number Placeholder 4"/>
          <p:cNvSpPr>
            <a:spLocks noGrp="1"/>
          </p:cNvSpPr>
          <p:nvPr>
            <p:ph type="sldNum" sz="quarter" idx="12"/>
          </p:nvPr>
        </p:nvSpPr>
        <p:spPr/>
        <p:txBody>
          <a:bodyPr/>
          <a:lstStyle>
            <a:lvl1pPr>
              <a:defRPr>
                <a:ea typeface="標楷體" pitchFamily="65" charset="-120"/>
              </a:defRPr>
            </a:lvl1pPr>
          </a:lstStyle>
          <a:p>
            <a:pPr>
              <a:defRPr/>
            </a:pPr>
            <a:fld id="{9337D347-E62C-944C-B475-BAC7FC44BC46}" type="slidenum">
              <a:rPr lang="zh-TW" altLang="en-US"/>
              <a:t>‹#›</a:t>
            </a:fld>
            <a:endParaRPr lang="zh-TW" altLang="en-US"/>
          </a:p>
        </p:txBody>
      </p:sp>
    </p:spTree>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accent2">
                    <a:lumMod val="75000"/>
                  </a:schemeClr>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defRPr>
            </a:lvl1pPr>
          </a:lstStyle>
          <a:p>
            <a:r>
              <a:rPr lang="zh-TW" altLang="en-US"/>
              <a:t>按一下以編輯母片標題樣式</a:t>
            </a:r>
          </a:p>
        </p:txBody>
      </p:sp>
      <p:sp>
        <p:nvSpPr>
          <p:cNvPr id="11" name="內容版面配置區 2"/>
          <p:cNvSpPr>
            <a:spLocks noGrp="1"/>
          </p:cNvSpPr>
          <p:nvPr>
            <p:ph idx="1"/>
          </p:nvPr>
        </p:nvSpPr>
        <p:spPr>
          <a:xfrm>
            <a:off x="827586" y="785795"/>
            <a:ext cx="7488832" cy="4875454"/>
          </a:xfrm>
        </p:spPr>
        <p:txBody>
          <a:bodyPr>
            <a:normAutofit/>
          </a:bodyPr>
          <a:lstStyle>
            <a:lvl1pPr marL="571500" indent="-571500" algn="ctr">
              <a:spcBef>
                <a:spcPts val="0"/>
              </a:spcBef>
              <a:buFont typeface="Arial" panose="020B0604020202020204" pitchFamily="34" charset="0"/>
              <a:buChar char="•"/>
              <a:defRPr sz="3600">
                <a:latin typeface="標楷體" pitchFamily="65" charset="-120"/>
                <a:ea typeface="標楷體" pitchFamily="65" charset="-120"/>
              </a:defRPr>
            </a:lvl1pPr>
            <a:lvl2pPr marL="1028700" indent="-571500" algn="ctr">
              <a:spcBef>
                <a:spcPts val="0"/>
              </a:spcBef>
              <a:buFont typeface="Arial" panose="020B0604020202020204" pitchFamily="34" charset="0"/>
              <a:buChar char="•"/>
              <a:defRPr sz="3600">
                <a:latin typeface="標楷體" pitchFamily="65" charset="-120"/>
                <a:ea typeface="標楷體" pitchFamily="65" charset="-120"/>
              </a:defRPr>
            </a:lvl2pPr>
            <a:lvl3pPr marL="1485900" indent="-571500" algn="ctr">
              <a:spcBef>
                <a:spcPts val="0"/>
              </a:spcBef>
              <a:buFont typeface="Arial" panose="020B0604020202020204" pitchFamily="34" charset="0"/>
              <a:buChar char="•"/>
              <a:defRPr sz="3600">
                <a:latin typeface="標楷體" pitchFamily="65" charset="-120"/>
                <a:ea typeface="標楷體" pitchFamily="65" charset="-120"/>
              </a:defRPr>
            </a:lvl3pPr>
            <a:lvl4pPr marL="1943100" indent="-571500" algn="ctr">
              <a:spcBef>
                <a:spcPts val="0"/>
              </a:spcBef>
              <a:buFont typeface="Arial" panose="020B0604020202020204" pitchFamily="34" charset="0"/>
              <a:buChar char="•"/>
              <a:defRPr sz="3600">
                <a:latin typeface="標楷體" pitchFamily="65" charset="-120"/>
                <a:ea typeface="標楷體" pitchFamily="65" charset="-120"/>
              </a:defRPr>
            </a:lvl4pPr>
            <a:lvl5pPr marL="2400300" indent="-571500" algn="ctr">
              <a:spcBef>
                <a:spcPts val="0"/>
              </a:spcBef>
              <a:buFont typeface="Arial" panose="020B0604020202020204" pitchFamily="34" charset="0"/>
              <a:buChar char="•"/>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9B7DAAEE-6C3A-8C42-8F12-222F38030CE5}"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EDA16456-B46C-F84B-8E00-2FC1068AEFE5}" type="slidenum">
              <a:rPr lang="zh-TW" altLang="en-US"/>
              <a:t>‹#›</a:t>
            </a:fld>
            <a:endParaRPr lang="zh-TW" altLang="en-US"/>
          </a:p>
        </p:txBody>
      </p:sp>
    </p:spTree>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zh-TW" altLang="en-US"/>
              <a:t>按一下以編輯母片標題樣式</a:t>
            </a:r>
          </a:p>
        </p:txBody>
      </p:sp>
      <p:sp>
        <p:nvSpPr>
          <p:cNvPr id="11" name="內容版面配置區 2"/>
          <p:cNvSpPr>
            <a:spLocks noGrp="1"/>
          </p:cNvSpPr>
          <p:nvPr>
            <p:ph idx="1"/>
          </p:nvPr>
        </p:nvSpPr>
        <p:spPr>
          <a:xfrm>
            <a:off x="0" y="785795"/>
            <a:ext cx="9144000" cy="4875454"/>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428DAF4F-F972-474A-94AC-DA46D25C89B4}"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62C7A01C-D9F5-1D4C-BCB6-1C350AAAEAAF}" type="slidenum">
              <a:rPr lang="zh-TW" altLang="en-US"/>
              <a:t>‹#›</a:t>
            </a:fld>
            <a:endParaRPr lang="zh-TW" altLang="en-US"/>
          </a:p>
        </p:txBody>
      </p:sp>
    </p:spTree>
  </p:cSld>
  <p:clrMapOvr>
    <a:masterClrMapping/>
  </p:clrMapOvr>
  <p:transitio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聖餐">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0" y="785813"/>
            <a:ext cx="9144000" cy="0"/>
          </a:xfrm>
          <a:prstGeom prst="line">
            <a:avLst/>
          </a:prstGeom>
          <a:ln w="25400">
            <a:solidFill>
              <a:schemeClr val="bg1">
                <a:alpha val="50000"/>
              </a:schemeClr>
            </a:solidFill>
          </a:ln>
        </p:spPr>
        <p:style>
          <a:lnRef idx="1">
            <a:schemeClr val="accent2"/>
          </a:lnRef>
          <a:fillRef idx="0">
            <a:schemeClr val="accent2"/>
          </a:fillRef>
          <a:effectRef idx="0">
            <a:schemeClr val="accent2"/>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6" name="內容版面配置區 2"/>
          <p:cNvSpPr>
            <a:spLocks noGrp="1"/>
          </p:cNvSpPr>
          <p:nvPr>
            <p:ph idx="1"/>
          </p:nvPr>
        </p:nvSpPr>
        <p:spPr>
          <a:xfrm>
            <a:off x="428598" y="785796"/>
            <a:ext cx="8286808" cy="5340369"/>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標題 1"/>
          <p:cNvSpPr>
            <a:spLocks noGrp="1"/>
          </p:cNvSpPr>
          <p:nvPr>
            <p:ph type="title"/>
          </p:nvPr>
        </p:nvSpPr>
        <p:spPr>
          <a:xfrm>
            <a:off x="457200" y="0"/>
            <a:ext cx="8229600" cy="785794"/>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zh-TW" altLang="en-US"/>
              <a:t>按一下以編輯母片標題樣式</a:t>
            </a:r>
          </a:p>
        </p:txBody>
      </p:sp>
      <p:sp>
        <p:nvSpPr>
          <p:cNvPr id="5" name="Date Placeholder 1"/>
          <p:cNvSpPr>
            <a:spLocks noGrp="1"/>
          </p:cNvSpPr>
          <p:nvPr>
            <p:ph type="dt" sz="half" idx="10"/>
          </p:nvPr>
        </p:nvSpPr>
        <p:spPr/>
        <p:txBody>
          <a:bodyPr/>
          <a:lstStyle>
            <a:lvl1pPr>
              <a:defRPr/>
            </a:lvl1pPr>
          </a:lstStyle>
          <a:p>
            <a:pPr>
              <a:defRPr/>
            </a:pPr>
            <a:fld id="{DFD1D4AF-7938-BE49-BF37-0EF69A790717}" type="datetimeFigureOut">
              <a:rPr lang="en-US"/>
              <a:t>10/5/25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E3CB1D68-CDB1-1642-8902-0F9CE877C998}" type="slidenum">
              <a:rPr lang="en-US"/>
              <a:t>‹#›</a:t>
            </a:fld>
            <a:endParaRPr lang="en-US"/>
          </a:p>
        </p:txBody>
      </p:sp>
    </p:spTree>
  </p:cSld>
  <p:clrMapOvr>
    <a:masterClrMapping/>
  </p:clrMapOvr>
  <p:transitio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9" name="Title 1"/>
          <p:cNvSpPr>
            <a:spLocks noGrp="1"/>
          </p:cNvSpPr>
          <p:nvPr>
            <p:ph type="title"/>
          </p:nvPr>
        </p:nvSpPr>
        <p:spPr>
          <a:xfrm>
            <a:off x="457200" y="0"/>
            <a:ext cx="8229600" cy="714375"/>
          </a:xfrm>
        </p:spPr>
        <p:txBody>
          <a:bodyPr/>
          <a:lstStyle/>
          <a:p>
            <a:r>
              <a:rPr lang="en-US"/>
              <a:t>Click to edit Master title style</a:t>
            </a:r>
          </a:p>
        </p:txBody>
      </p:sp>
      <p:sp>
        <p:nvSpPr>
          <p:cNvPr id="10" name="Content Placeholder 2"/>
          <p:cNvSpPr>
            <a:spLocks noGrp="1"/>
          </p:cNvSpPr>
          <p:nvPr>
            <p:ph idx="1"/>
          </p:nvPr>
        </p:nvSpPr>
        <p:spPr>
          <a:xfrm>
            <a:off x="323530" y="714375"/>
            <a:ext cx="8496944" cy="541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EA27D56-775E-8B41-888F-7B0C97E5A2CE}" type="datetimeFigureOut">
              <a:rPr lang="en-US"/>
              <a:t>10/5/25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8FBCC5-D79E-514F-BB7E-7E28FF1FDC20}" type="slidenum">
              <a:rPr lang="en-US"/>
              <a:t>‹#›</a:t>
            </a:fld>
            <a:endParaRPr lang="en-US"/>
          </a:p>
        </p:txBody>
      </p:sp>
    </p:spTree>
  </p:cSld>
  <p:clrMapOvr>
    <a:masterClrMapping/>
  </p:clrMapOvr>
  <p:transition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15" name="Title 1"/>
          <p:cNvSpPr>
            <a:spLocks noGrp="1"/>
          </p:cNvSpPr>
          <p:nvPr>
            <p:ph type="title"/>
          </p:nvPr>
        </p:nvSpPr>
        <p:spPr>
          <a:xfrm>
            <a:off x="457200" y="0"/>
            <a:ext cx="8229600" cy="714375"/>
          </a:xfrm>
        </p:spPr>
        <p:txBody>
          <a:bodyPr/>
          <a:lstStyle/>
          <a:p>
            <a:r>
              <a:rPr lang="en-US"/>
              <a:t>Click to edit Master title style</a:t>
            </a:r>
          </a:p>
        </p:txBody>
      </p:sp>
      <p:sp>
        <p:nvSpPr>
          <p:cNvPr id="16" name="Content Placeholder 2"/>
          <p:cNvSpPr>
            <a:spLocks noGrp="1"/>
          </p:cNvSpPr>
          <p:nvPr>
            <p:ph idx="1"/>
          </p:nvPr>
        </p:nvSpPr>
        <p:spPr>
          <a:xfrm>
            <a:off x="323530" y="714375"/>
            <a:ext cx="8496944" cy="541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1B35197-0F2B-1245-8CE2-56C5A785E00A}" type="datetimeFigureOut">
              <a:rPr lang="en-US"/>
              <a:t>10/5/25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8E3632B-0F57-E844-AA02-21907DFAC112}" type="slidenum">
              <a:rPr lang="en-US"/>
              <a:t>‹#›</a:t>
            </a:fld>
            <a:endParaRPr lang="en-US"/>
          </a:p>
        </p:txBody>
      </p:sp>
    </p:spTree>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s-ES"/>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s-ES"/>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DF4F1F1A-7C36-D149-96E1-BCB6A6015228}" type="slidenum">
              <a:rPr lang="es-ES"/>
              <a:t>‹#›</a:t>
            </a:fld>
            <a:endParaRPr lang="es-E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聖餐">
    <p:spTree>
      <p:nvGrpSpPr>
        <p:cNvPr id="1" name=""/>
        <p:cNvGrpSpPr/>
        <p:nvPr/>
      </p:nvGrpSpPr>
      <p:grpSpPr>
        <a:xfrm>
          <a:off x="0" y="0"/>
          <a:ext cx="0" cy="0"/>
          <a:chOff x="0" y="0"/>
          <a:chExt cx="0" cy="0"/>
        </a:xfrm>
      </p:grpSpPr>
      <p:sp>
        <p:nvSpPr>
          <p:cNvPr id="6" name="內容版面配置區 2"/>
          <p:cNvSpPr>
            <a:spLocks noGrp="1"/>
          </p:cNvSpPr>
          <p:nvPr>
            <p:ph idx="1"/>
          </p:nvPr>
        </p:nvSpPr>
        <p:spPr>
          <a:xfrm>
            <a:off x="428598" y="785796"/>
            <a:ext cx="8286808" cy="5340369"/>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標題 1"/>
          <p:cNvSpPr>
            <a:spLocks noGrp="1"/>
          </p:cNvSpPr>
          <p:nvPr>
            <p:ph type="title"/>
          </p:nvPr>
        </p:nvSpPr>
        <p:spPr>
          <a:xfrm>
            <a:off x="457200" y="0"/>
            <a:ext cx="8229600" cy="785794"/>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zh-TW" altLang="en-US"/>
              <a:t>按一下以編輯母片標題樣式</a:t>
            </a:r>
          </a:p>
        </p:txBody>
      </p:sp>
      <p:sp>
        <p:nvSpPr>
          <p:cNvPr id="5" name="Date Placeholder 1"/>
          <p:cNvSpPr>
            <a:spLocks noGrp="1"/>
          </p:cNvSpPr>
          <p:nvPr>
            <p:ph type="dt" sz="half" idx="10"/>
          </p:nvPr>
        </p:nvSpPr>
        <p:spPr/>
        <p:txBody>
          <a:bodyPr/>
          <a:lstStyle>
            <a:lvl1pPr>
              <a:defRPr/>
            </a:lvl1pPr>
          </a:lstStyle>
          <a:p>
            <a:pPr>
              <a:defRPr/>
            </a:pPr>
            <a:fld id="{28DCC207-2840-924A-8CED-F6AC05E3D82C}" type="datetimeFigureOut">
              <a:rPr lang="en-US"/>
              <a:t>10/5/25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7F3AB183-09FE-A442-ABE1-F2994AB3E330}" type="slidenum">
              <a:rPr lang="en-US"/>
              <a:t>‹#›</a:t>
            </a:fld>
            <a:endParaRPr lang="en-US"/>
          </a:p>
        </p:txBody>
      </p:sp>
    </p:spTree>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endParaRPr lang="es-ES"/>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s-ES"/>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8D492E91-D2AF-F741-9069-4443DE5D98D2}" type="slidenum">
              <a:rPr lang="es-ES"/>
              <a:t>‹#›</a:t>
            </a:fld>
            <a:endParaRPr lang="es-ES"/>
          </a:p>
        </p:txBody>
      </p:sp>
    </p:spTree>
  </p:cSld>
  <p:clrMapOvr>
    <a:masterClrMapping/>
  </p:clrMapOvr>
  <p:transition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ffering">
    <p:spTree>
      <p:nvGrpSpPr>
        <p:cNvPr id="1" name=""/>
        <p:cNvGrpSpPr/>
        <p:nvPr/>
      </p:nvGrpSpPr>
      <p:grpSpPr>
        <a:xfrm>
          <a:off x="0" y="0"/>
          <a:ext cx="0" cy="0"/>
          <a:chOff x="0" y="0"/>
          <a:chExt cx="0" cy="0"/>
        </a:xfrm>
      </p:grpSpPr>
      <p:pic>
        <p:nvPicPr>
          <p:cNvPr id="3" name="Picture 6" descr="奉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奉獻.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7" name="Date Placeholder 2"/>
          <p:cNvSpPr>
            <a:spLocks noGrp="1"/>
          </p:cNvSpPr>
          <p:nvPr>
            <p:ph type="dt" sz="half" idx="10"/>
          </p:nvPr>
        </p:nvSpPr>
        <p:spPr/>
        <p:txBody>
          <a:bodyPr/>
          <a:lstStyle>
            <a:lvl1pPr>
              <a:defRPr>
                <a:ea typeface="標楷體" pitchFamily="65" charset="-120"/>
              </a:defRPr>
            </a:lvl1pPr>
          </a:lstStyle>
          <a:p>
            <a:pPr>
              <a:defRPr/>
            </a:pPr>
            <a:fld id="{A711ACFC-4983-904A-BA6E-DC5D241BEA1B}" type="datetimeFigureOut">
              <a:rPr lang="zh-TW" altLang="en-US"/>
              <a:t>2025/10/5</a:t>
            </a:fld>
            <a:endParaRPr lang="zh-TW" altLang="en-US"/>
          </a:p>
        </p:txBody>
      </p:sp>
      <p:sp>
        <p:nvSpPr>
          <p:cNvPr id="8" name="Footer Placeholder 3"/>
          <p:cNvSpPr>
            <a:spLocks noGrp="1"/>
          </p:cNvSpPr>
          <p:nvPr>
            <p:ph type="ftr" sz="quarter" idx="11"/>
          </p:nvPr>
        </p:nvSpPr>
        <p:spPr/>
        <p:txBody>
          <a:bodyPr/>
          <a:lstStyle>
            <a:lvl1pPr>
              <a:defRPr>
                <a:ea typeface="標楷體" pitchFamily="65" charset="-120"/>
              </a:defRPr>
            </a:lvl1pPr>
          </a:lstStyle>
          <a:p>
            <a:pPr>
              <a:defRPr/>
            </a:pPr>
            <a:endParaRPr lang="zh-TW" altLang="en-US"/>
          </a:p>
        </p:txBody>
      </p:sp>
      <p:sp>
        <p:nvSpPr>
          <p:cNvPr id="9" name="Slide Number Placeholder 4"/>
          <p:cNvSpPr>
            <a:spLocks noGrp="1"/>
          </p:cNvSpPr>
          <p:nvPr>
            <p:ph type="sldNum" sz="quarter" idx="12"/>
          </p:nvPr>
        </p:nvSpPr>
        <p:spPr/>
        <p:txBody>
          <a:bodyPr/>
          <a:lstStyle>
            <a:lvl1pPr>
              <a:defRPr>
                <a:ea typeface="標楷體" pitchFamily="65" charset="-120"/>
              </a:defRPr>
            </a:lvl1pPr>
          </a:lstStyle>
          <a:p>
            <a:pPr>
              <a:defRPr/>
            </a:pPr>
            <a:fld id="{EA24A109-2947-E046-87CB-5FB821D61F28}" type="slidenum">
              <a:rPr lang="zh-TW" altLang="en-US"/>
              <a:t>‹#›</a:t>
            </a:fld>
            <a:endParaRPr lang="zh-TW" altLang="en-US"/>
          </a:p>
        </p:txBody>
      </p:sp>
    </p:spTree>
  </p:cSld>
  <p:clrMapOvr>
    <a:masterClrMapping/>
  </p:clrMapOvr>
  <p:transition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讀經">
    <p:spTree>
      <p:nvGrpSpPr>
        <p:cNvPr id="1" name=""/>
        <p:cNvGrpSpPr/>
        <p:nvPr/>
      </p:nvGrpSpPr>
      <p:grpSpPr>
        <a:xfrm>
          <a:off x="0" y="0"/>
          <a:ext cx="0" cy="0"/>
          <a:chOff x="0" y="0"/>
          <a:chExt cx="0" cy="0"/>
        </a:xfrm>
      </p:grpSpPr>
      <p:pic>
        <p:nvPicPr>
          <p:cNvPr id="3" name="Picture 3" descr="C:\Users\Harrison &amp; Mina\Desktop\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2.bp.blogspot.com/-yquhmJjNsTI/TjAPAuRxv9I/AAAAAAAAKH8/u7px2UlTz9A/s400/b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Harrison &amp; Mina\Desktop\Untitle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2.bp.blogspot.com/-yquhmJjNsTI/TjAPAuRxv9I/AAAAAAAAKH8/u7px2UlTz9A/s400/bibl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7" name="Date Placeholder 2"/>
          <p:cNvSpPr>
            <a:spLocks noGrp="1"/>
          </p:cNvSpPr>
          <p:nvPr>
            <p:ph type="dt" sz="half" idx="10"/>
          </p:nvPr>
        </p:nvSpPr>
        <p:spPr/>
        <p:txBody>
          <a:bodyPr/>
          <a:lstStyle>
            <a:lvl1pPr>
              <a:defRPr>
                <a:ea typeface="標楷體" pitchFamily="65" charset="-120"/>
              </a:defRPr>
            </a:lvl1pPr>
          </a:lstStyle>
          <a:p>
            <a:pPr>
              <a:defRPr/>
            </a:pPr>
            <a:fld id="{2DBF6E74-8124-CE41-98B3-C754B366CCE1}" type="datetimeFigureOut">
              <a:rPr lang="zh-TW" altLang="en-US"/>
              <a:t>2025/10/5</a:t>
            </a:fld>
            <a:endParaRPr lang="zh-TW" altLang="en-US"/>
          </a:p>
        </p:txBody>
      </p:sp>
      <p:sp>
        <p:nvSpPr>
          <p:cNvPr id="8" name="Footer Placeholder 3"/>
          <p:cNvSpPr>
            <a:spLocks noGrp="1"/>
          </p:cNvSpPr>
          <p:nvPr>
            <p:ph type="ftr" sz="quarter" idx="11"/>
          </p:nvPr>
        </p:nvSpPr>
        <p:spPr/>
        <p:txBody>
          <a:bodyPr/>
          <a:lstStyle>
            <a:lvl1pPr>
              <a:defRPr>
                <a:ea typeface="標楷體" pitchFamily="65" charset="-120"/>
              </a:defRPr>
            </a:lvl1pPr>
          </a:lstStyle>
          <a:p>
            <a:pPr>
              <a:defRPr/>
            </a:pPr>
            <a:endParaRPr lang="zh-TW" altLang="en-US"/>
          </a:p>
        </p:txBody>
      </p:sp>
      <p:sp>
        <p:nvSpPr>
          <p:cNvPr id="9" name="Slide Number Placeholder 4"/>
          <p:cNvSpPr>
            <a:spLocks noGrp="1"/>
          </p:cNvSpPr>
          <p:nvPr>
            <p:ph type="sldNum" sz="quarter" idx="12"/>
          </p:nvPr>
        </p:nvSpPr>
        <p:spPr/>
        <p:txBody>
          <a:bodyPr/>
          <a:lstStyle>
            <a:lvl1pPr>
              <a:defRPr>
                <a:ea typeface="標楷體" pitchFamily="65" charset="-120"/>
              </a:defRPr>
            </a:lvl1pPr>
          </a:lstStyle>
          <a:p>
            <a:pPr>
              <a:defRPr/>
            </a:pPr>
            <a:fld id="{07FD9451-9B68-9B4D-A9DF-F7B7E5A5519E}" type="slidenum">
              <a:rPr lang="zh-TW" altLang="en-US"/>
              <a:t>‹#›</a:t>
            </a:fld>
            <a:endParaRPr lang="zh-TW" altLang="en-US"/>
          </a:p>
        </p:txBody>
      </p:sp>
    </p:spTree>
  </p:cSld>
  <p:clrMapOvr>
    <a:masterClrMapping/>
  </p:clrMapOvr>
  <p:transition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accent2">
                    <a:lumMod val="75000"/>
                  </a:schemeClr>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defRPr>
            </a:lvl1pPr>
          </a:lstStyle>
          <a:p>
            <a:r>
              <a:rPr lang="en-US" altLang="zh-TW"/>
              <a:t>Click to edit Master title style</a:t>
            </a:r>
            <a:endParaRPr lang="zh-TW" altLang="en-US"/>
          </a:p>
        </p:txBody>
      </p:sp>
      <p:sp>
        <p:nvSpPr>
          <p:cNvPr id="11" name="內容版面配置區 2"/>
          <p:cNvSpPr>
            <a:spLocks noGrp="1"/>
          </p:cNvSpPr>
          <p:nvPr>
            <p:ph idx="1"/>
          </p:nvPr>
        </p:nvSpPr>
        <p:spPr>
          <a:xfrm>
            <a:off x="827586" y="785795"/>
            <a:ext cx="7488832" cy="4875454"/>
          </a:xfrm>
        </p:spPr>
        <p:txBody>
          <a:bodyPr>
            <a:normAutofit/>
          </a:bodyPr>
          <a:lstStyle>
            <a:lvl1pPr marL="571500" indent="-571500" algn="ctr">
              <a:spcBef>
                <a:spcPts val="0"/>
              </a:spcBef>
              <a:buFont typeface="Arial" panose="020B0604020202020204" pitchFamily="34" charset="0"/>
              <a:buChar char="•"/>
              <a:defRPr sz="3600">
                <a:latin typeface="標楷體" pitchFamily="65" charset="-120"/>
                <a:ea typeface="標楷體" pitchFamily="65" charset="-120"/>
              </a:defRPr>
            </a:lvl1pPr>
            <a:lvl2pPr marL="1028700" indent="-571500" algn="ctr">
              <a:spcBef>
                <a:spcPts val="0"/>
              </a:spcBef>
              <a:buFont typeface="Arial" panose="020B0604020202020204" pitchFamily="34" charset="0"/>
              <a:buChar char="•"/>
              <a:defRPr sz="3600">
                <a:latin typeface="標楷體" pitchFamily="65" charset="-120"/>
                <a:ea typeface="標楷體" pitchFamily="65" charset="-120"/>
              </a:defRPr>
            </a:lvl2pPr>
            <a:lvl3pPr marL="1485900" indent="-571500" algn="ctr">
              <a:spcBef>
                <a:spcPts val="0"/>
              </a:spcBef>
              <a:buFont typeface="Arial" panose="020B0604020202020204" pitchFamily="34" charset="0"/>
              <a:buChar char="•"/>
              <a:defRPr sz="3600">
                <a:latin typeface="標楷體" pitchFamily="65" charset="-120"/>
                <a:ea typeface="標楷體" pitchFamily="65" charset="-120"/>
              </a:defRPr>
            </a:lvl3pPr>
            <a:lvl4pPr marL="1943100" indent="-571500" algn="ctr">
              <a:spcBef>
                <a:spcPts val="0"/>
              </a:spcBef>
              <a:buFont typeface="Arial" panose="020B0604020202020204" pitchFamily="34" charset="0"/>
              <a:buChar char="•"/>
              <a:defRPr sz="3600">
                <a:latin typeface="標楷體" pitchFamily="65" charset="-120"/>
                <a:ea typeface="標楷體" pitchFamily="65" charset="-120"/>
              </a:defRPr>
            </a:lvl4pPr>
            <a:lvl5pPr marL="2400300" indent="-571500" algn="ctr">
              <a:spcBef>
                <a:spcPts val="0"/>
              </a:spcBef>
              <a:buFont typeface="Arial" panose="020B0604020202020204" pitchFamily="34" charset="0"/>
              <a:buChar char="•"/>
              <a:defRPr sz="3600">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1BBC9CB8-A417-9C4C-85D4-48BB218AF054}"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291A877D-F3CB-B443-86FC-56697A5BA711}" type="slidenum">
              <a:rPr lang="zh-TW" altLang="en-US"/>
              <a:t>‹#›</a:t>
            </a:fld>
            <a:endParaRPr lang="zh-TW" altLang="en-US"/>
          </a:p>
        </p:txBody>
      </p:sp>
    </p:spTree>
  </p:cSld>
  <p:clrMapOvr>
    <a:masterClrMapping/>
  </p:clrMapOvr>
  <p:transitio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en-US" altLang="zh-TW"/>
              <a:t>Click to edit Master title style</a:t>
            </a:r>
            <a:endParaRPr lang="zh-TW" altLang="en-US"/>
          </a:p>
        </p:txBody>
      </p:sp>
      <p:sp>
        <p:nvSpPr>
          <p:cNvPr id="11" name="內容版面配置區 2"/>
          <p:cNvSpPr>
            <a:spLocks noGrp="1"/>
          </p:cNvSpPr>
          <p:nvPr>
            <p:ph idx="1"/>
          </p:nvPr>
        </p:nvSpPr>
        <p:spPr>
          <a:xfrm>
            <a:off x="0" y="785795"/>
            <a:ext cx="9144000" cy="4875454"/>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3E29B45B-B511-054A-B2A9-EC2CED6CD0DF}"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13F0C8AD-0189-4B44-B490-0C4F44365AF3}" type="slidenum">
              <a:rPr lang="zh-TW" altLang="en-US"/>
              <a:t>‹#›</a:t>
            </a:fld>
            <a:endParaRPr lang="zh-TW" altLang="en-US"/>
          </a:p>
        </p:txBody>
      </p:sp>
    </p:spTree>
  </p:cSld>
  <p:clrMapOvr>
    <a:masterClrMapping/>
  </p:clrMapOvr>
  <p:transitio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讀經&amp;經文背誦">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71736" y="1785926"/>
            <a:ext cx="6143668" cy="4143405"/>
          </a:xfrm>
        </p:spPr>
        <p:txBody>
          <a:bodyPr>
            <a:normAutofit/>
          </a:bodyPr>
          <a:lstStyle>
            <a:lvl1pPr algn="ctr">
              <a:spcBef>
                <a:spcPts val="0"/>
              </a:spcBef>
              <a:buNone/>
              <a:defRPr sz="3600">
                <a:solidFill>
                  <a:schemeClr val="bg1"/>
                </a:solidFill>
                <a:latin typeface="標楷體" pitchFamily="65" charset="-120"/>
                <a:ea typeface="標楷體" pitchFamily="65" charset="-120"/>
              </a:defRPr>
            </a:lvl1pPr>
            <a:lvl2pPr algn="ctr">
              <a:spcBef>
                <a:spcPts val="0"/>
              </a:spcBef>
              <a:buNone/>
              <a:defRPr sz="3600">
                <a:solidFill>
                  <a:schemeClr val="bg1"/>
                </a:solidFill>
                <a:latin typeface="標楷體" pitchFamily="65" charset="-120"/>
                <a:ea typeface="標楷體" pitchFamily="65" charset="-120"/>
              </a:defRPr>
            </a:lvl2pPr>
            <a:lvl3pPr algn="ctr">
              <a:spcBef>
                <a:spcPts val="0"/>
              </a:spcBef>
              <a:buNone/>
              <a:defRPr sz="3600">
                <a:solidFill>
                  <a:schemeClr val="bg1"/>
                </a:solidFill>
                <a:latin typeface="標楷體" pitchFamily="65" charset="-120"/>
                <a:ea typeface="標楷體" pitchFamily="65" charset="-120"/>
              </a:defRPr>
            </a:lvl3pPr>
            <a:lvl4pPr algn="ctr">
              <a:spcBef>
                <a:spcPts val="0"/>
              </a:spcBef>
              <a:buNone/>
              <a:defRPr sz="3600">
                <a:solidFill>
                  <a:schemeClr val="bg1"/>
                </a:solidFill>
                <a:latin typeface="標楷體" pitchFamily="65" charset="-120"/>
                <a:ea typeface="標楷體" pitchFamily="65" charset="-120"/>
              </a:defRPr>
            </a:lvl4pPr>
            <a:lvl5pPr algn="ctr">
              <a:spcBef>
                <a:spcPts val="0"/>
              </a:spcBef>
              <a:buNone/>
              <a:defRPr sz="3600">
                <a:solidFill>
                  <a:schemeClr val="bg1"/>
                </a:solidFill>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2" name="標題 1"/>
          <p:cNvSpPr>
            <a:spLocks noGrp="1"/>
          </p:cNvSpPr>
          <p:nvPr>
            <p:ph type="title"/>
          </p:nvPr>
        </p:nvSpPr>
        <p:spPr>
          <a:xfrm>
            <a:off x="2571736" y="642918"/>
            <a:ext cx="6115064" cy="100013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40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JhengHei" panose="020B0604030504040204" pitchFamily="34" charset="-120"/>
                <a:ea typeface="Microsoft JhengHei" panose="020B0604030504040204" pitchFamily="34" charset="-120"/>
              </a:defRPr>
            </a:lvl1pPr>
          </a:lstStyle>
          <a:p>
            <a:r>
              <a:rPr lang="en-US" altLang="zh-TW"/>
              <a:t>Click to edit Master title style</a:t>
            </a:r>
            <a:endParaRPr lang="zh-TW" altLang="en-US"/>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568D2E93-DD42-1944-94D7-504BB264AF11}"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89DE47F3-E62E-4446-B8B5-FF79B1B4560B}" type="slidenum">
              <a:rPr lang="zh-TW" altLang="en-US"/>
              <a:t>‹#›</a:t>
            </a:fld>
            <a:endParaRPr lang="zh-TW" altLang="en-US"/>
          </a:p>
        </p:txBody>
      </p:sp>
    </p:spTree>
  </p:cSld>
  <p:clrMapOvr>
    <a:masterClrMapping/>
  </p:clrMapOvr>
  <p:transition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聖餐">
    <p:spTree>
      <p:nvGrpSpPr>
        <p:cNvPr id="1" name=""/>
        <p:cNvGrpSpPr/>
        <p:nvPr/>
      </p:nvGrpSpPr>
      <p:grpSpPr>
        <a:xfrm>
          <a:off x="0" y="0"/>
          <a:ext cx="0" cy="0"/>
          <a:chOff x="0" y="0"/>
          <a:chExt cx="0" cy="0"/>
        </a:xfrm>
      </p:grpSpPr>
      <p:sp>
        <p:nvSpPr>
          <p:cNvPr id="4" name="Line 7"/>
          <p:cNvSpPr>
            <a:spLocks noChangeShapeType="1"/>
          </p:cNvSpPr>
          <p:nvPr/>
        </p:nvSpPr>
        <p:spPr bwMode="auto">
          <a:xfrm>
            <a:off x="0" y="785813"/>
            <a:ext cx="9144000" cy="0"/>
          </a:xfrm>
          <a:prstGeom prst="line">
            <a:avLst/>
          </a:prstGeom>
          <a:ln w="25400">
            <a:solidFill>
              <a:schemeClr val="bg1">
                <a:alpha val="50000"/>
              </a:schemeClr>
            </a:solidFill>
          </a:ln>
        </p:spPr>
        <p:style>
          <a:lnRef idx="1">
            <a:schemeClr val="accent2"/>
          </a:lnRef>
          <a:fillRef idx="0">
            <a:schemeClr val="accent2"/>
          </a:fillRef>
          <a:effectRef idx="0">
            <a:schemeClr val="accent2"/>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5" name="Line 7"/>
          <p:cNvSpPr>
            <a:spLocks noChangeShapeType="1"/>
          </p:cNvSpPr>
          <p:nvPr userDrawn="1"/>
        </p:nvSpPr>
        <p:spPr bwMode="auto">
          <a:xfrm>
            <a:off x="0" y="785813"/>
            <a:ext cx="9144000" cy="0"/>
          </a:xfrm>
          <a:prstGeom prst="line">
            <a:avLst/>
          </a:prstGeom>
          <a:ln w="25400">
            <a:solidFill>
              <a:schemeClr val="bg1">
                <a:alpha val="50000"/>
              </a:schemeClr>
            </a:solidFill>
          </a:ln>
        </p:spPr>
        <p:style>
          <a:lnRef idx="1">
            <a:schemeClr val="accent2"/>
          </a:lnRef>
          <a:fillRef idx="0">
            <a:schemeClr val="accent2"/>
          </a:fillRef>
          <a:effectRef idx="0">
            <a:schemeClr val="accent2"/>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6" name="內容版面配置區 2"/>
          <p:cNvSpPr>
            <a:spLocks noGrp="1"/>
          </p:cNvSpPr>
          <p:nvPr>
            <p:ph idx="1"/>
          </p:nvPr>
        </p:nvSpPr>
        <p:spPr>
          <a:xfrm>
            <a:off x="428598" y="785796"/>
            <a:ext cx="8286808" cy="5340369"/>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標題 1"/>
          <p:cNvSpPr>
            <a:spLocks noGrp="1"/>
          </p:cNvSpPr>
          <p:nvPr>
            <p:ph type="title"/>
          </p:nvPr>
        </p:nvSpPr>
        <p:spPr>
          <a:xfrm>
            <a:off x="457200" y="0"/>
            <a:ext cx="8229600" cy="785794"/>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en-US" altLang="zh-TW"/>
              <a:t>Click to edit Master title style</a:t>
            </a:r>
            <a:endParaRPr lang="zh-TW" altLang="en-US"/>
          </a:p>
        </p:txBody>
      </p:sp>
      <p:sp>
        <p:nvSpPr>
          <p:cNvPr id="8" name="Date Placeholder 1"/>
          <p:cNvSpPr>
            <a:spLocks noGrp="1"/>
          </p:cNvSpPr>
          <p:nvPr>
            <p:ph type="dt" sz="half" idx="10"/>
          </p:nvPr>
        </p:nvSpPr>
        <p:spPr/>
        <p:txBody>
          <a:bodyPr/>
          <a:lstStyle>
            <a:lvl1pPr>
              <a:defRPr/>
            </a:lvl1pPr>
          </a:lstStyle>
          <a:p>
            <a:pPr>
              <a:defRPr/>
            </a:pPr>
            <a:fld id="{31802F1F-D853-3C41-A1C5-1881BC1C2667}" type="datetimeFigureOut">
              <a:rPr lang="en-US"/>
              <a:t>10/5/25</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p:txBody>
          <a:bodyPr/>
          <a:lstStyle>
            <a:lvl1pPr>
              <a:defRPr/>
            </a:lvl1pPr>
          </a:lstStyle>
          <a:p>
            <a:pPr>
              <a:defRPr/>
            </a:pPr>
            <a:fld id="{A1C3F8E1-39F1-6B43-8D61-5EB749742D1B}" type="slidenum">
              <a:rPr lang="en-US"/>
              <a:t>‹#›</a:t>
            </a:fld>
            <a:endParaRPr lang="en-US"/>
          </a:p>
        </p:txBody>
      </p:sp>
    </p:spTree>
  </p:cSld>
  <p:clrMapOvr>
    <a:masterClrMapping/>
  </p:clrMapOvr>
  <p:transition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2_標題及物件">
    <p:spTree>
      <p:nvGrpSpPr>
        <p:cNvPr id="1" name=""/>
        <p:cNvGrpSpPr/>
        <p:nvPr/>
      </p:nvGrpSpPr>
      <p:grpSpPr>
        <a:xfrm>
          <a:off x="0" y="0"/>
          <a:ext cx="0" cy="0"/>
          <a:chOff x="0" y="0"/>
          <a:chExt cx="0" cy="0"/>
        </a:xfrm>
      </p:grpSpPr>
      <p:sp>
        <p:nvSpPr>
          <p:cNvPr id="4" name="Line 7"/>
          <p:cNvSpPr>
            <a:spLocks noChangeShapeType="1"/>
          </p:cNvSpPr>
          <p:nvPr/>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endParaRPr>
          </a:p>
        </p:txBody>
      </p:sp>
      <p:pic>
        <p:nvPicPr>
          <p:cNvPr id="5" name="Picture 2" descr="http://www.xxjxsj.cn/article/UploadPic/2010-11/2010112610499758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42888"/>
            <a:ext cx="9324975" cy="74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a:xfrm>
            <a:off x="7956617" y="6669088"/>
            <a:ext cx="1368425" cy="552450"/>
          </a:xfrm>
          <a:prstGeom prst="rect">
            <a:avLst/>
          </a:prstGeom>
          <a:solidFill>
            <a:srgbClr val="4B2C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7"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endParaRPr>
          </a:p>
        </p:txBody>
      </p:sp>
      <p:pic>
        <p:nvPicPr>
          <p:cNvPr id="8" name="Picture 2" descr="http://www.xxjxsj.cn/article/UploadPic/2010-11/20101126104997583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242888"/>
            <a:ext cx="9324975" cy="74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7956617" y="6669088"/>
            <a:ext cx="1368425" cy="552450"/>
          </a:xfrm>
          <a:prstGeom prst="rect">
            <a:avLst/>
          </a:prstGeom>
          <a:solidFill>
            <a:srgbClr val="4B2C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2" name="標題 1"/>
          <p:cNvSpPr>
            <a:spLocks noGrp="1"/>
          </p:cNvSpPr>
          <p:nvPr>
            <p:ph type="title"/>
          </p:nvPr>
        </p:nvSpPr>
        <p:spPr/>
        <p:txBody>
          <a:bodyPr/>
          <a:lstStyle/>
          <a:p>
            <a:r>
              <a:rPr lang="en-US" altLang="zh-TW"/>
              <a:t>Click to edit Master title style</a:t>
            </a:r>
            <a:endParaRPr lang="en-CA"/>
          </a:p>
        </p:txBody>
      </p:sp>
      <p:sp>
        <p:nvSpPr>
          <p:cNvPr id="3" name="內容版面配置區 2"/>
          <p:cNvSpPr>
            <a:spLocks noGrp="1"/>
          </p:cNvSpPr>
          <p:nvPr>
            <p:ph idx="1"/>
          </p:nvPr>
        </p:nvSpPr>
        <p:spPr/>
        <p:txBody>
          <a:bodyPr/>
          <a:lstStyle>
            <a:lvl1pPr>
              <a:buNone/>
              <a:defRPr/>
            </a:lvl1pPr>
            <a:lvl2pPr>
              <a:buNone/>
              <a:defRPr/>
            </a:lvl2pPr>
            <a:lvl3pPr>
              <a:buNone/>
              <a:defRPr/>
            </a:lvl3pPr>
            <a:lvl4pPr>
              <a:buNone/>
              <a:defRPr/>
            </a:lvl4pPr>
            <a:lvl5pPr>
              <a:buNone/>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CA"/>
          </a:p>
        </p:txBody>
      </p:sp>
      <p:sp>
        <p:nvSpPr>
          <p:cNvPr id="10" name="Rectangle 4"/>
          <p:cNvSpPr>
            <a:spLocks noGrp="1" noChangeArrowheads="1"/>
          </p:cNvSpPr>
          <p:nvPr>
            <p:ph type="dt" sz="half" idx="10"/>
          </p:nvPr>
        </p:nvSpPr>
        <p:spPr/>
        <p:txBody>
          <a:bodyPr/>
          <a:lstStyle>
            <a:lvl1pPr>
              <a:defRPr/>
            </a:lvl1pPr>
          </a:lstStyle>
          <a:p>
            <a:pPr>
              <a:defRPr/>
            </a:pPr>
            <a:endParaRPr lang="zh-CN" altLang="en-US"/>
          </a:p>
        </p:txBody>
      </p:sp>
      <p:sp>
        <p:nvSpPr>
          <p:cNvPr id="11" name="Rectangle 5"/>
          <p:cNvSpPr>
            <a:spLocks noGrp="1" noChangeArrowheads="1"/>
          </p:cNvSpPr>
          <p:nvPr>
            <p:ph type="sldNum" sz="quarter" idx="11"/>
          </p:nvPr>
        </p:nvSpPr>
        <p:spPr/>
        <p:txBody>
          <a:bodyPr/>
          <a:lstStyle>
            <a:lvl1pPr>
              <a:defRPr/>
            </a:lvl1pPr>
          </a:lstStyle>
          <a:p>
            <a:pPr>
              <a:defRPr/>
            </a:pPr>
            <a:fld id="{D5C369EC-8307-AA4F-A4FD-86BAFA608935}" type="slidenum">
              <a:rPr lang="en-US" altLang="zh-TW"/>
              <a:t>‹#›</a:t>
            </a:fld>
            <a:r>
              <a:rPr lang="en-US" altLang="zh-TW"/>
              <a:t>Menu</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7"/>
          <p:cNvSpPr>
            <a:spLocks noChangeShapeType="1"/>
          </p:cNvSpPr>
          <p:nvPr/>
        </p:nvSpPr>
        <p:spPr bwMode="auto">
          <a:xfrm>
            <a:off x="0" y="692150"/>
            <a:ext cx="9144000" cy="0"/>
          </a:xfrm>
          <a:prstGeom prst="line">
            <a:avLst/>
          </a:prstGeom>
          <a:noFill/>
          <a:ln w="19050">
            <a:solidFill>
              <a:schemeClr val="accent2">
                <a:lumMod val="50000"/>
                <a:alpha val="20000"/>
              </a:schemeClr>
            </a:solidFill>
            <a:round/>
          </a:ln>
        </p:spPr>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a typeface="宋体" panose="02010600030101010101" pitchFamily="2" charset="-122"/>
            </a:endParaRPr>
          </a:p>
        </p:txBody>
      </p:sp>
      <p:sp>
        <p:nvSpPr>
          <p:cNvPr id="6" name="Line 7"/>
          <p:cNvSpPr>
            <a:spLocks noChangeShapeType="1"/>
          </p:cNvSpPr>
          <p:nvPr userDrawn="1"/>
        </p:nvSpPr>
        <p:spPr bwMode="auto">
          <a:xfrm>
            <a:off x="0" y="692150"/>
            <a:ext cx="9144000" cy="0"/>
          </a:xfrm>
          <a:prstGeom prst="line">
            <a:avLst/>
          </a:prstGeom>
          <a:noFill/>
          <a:ln w="19050">
            <a:solidFill>
              <a:schemeClr val="accent2">
                <a:lumMod val="50000"/>
                <a:alpha val="20000"/>
              </a:schemeClr>
            </a:solidFill>
            <a:round/>
          </a:ln>
        </p:spPr>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a typeface="宋体" panose="02010600030101010101" pitchFamily="2" charset="-122"/>
            </a:endParaRPr>
          </a:p>
        </p:txBody>
      </p:sp>
      <p:sp>
        <p:nvSpPr>
          <p:cNvPr id="2" name="Title 1"/>
          <p:cNvSpPr>
            <a:spLocks noGrp="1"/>
          </p:cNvSpPr>
          <p:nvPr>
            <p:ph type="title"/>
          </p:nvPr>
        </p:nvSpPr>
        <p:spPr>
          <a:xfrm>
            <a:off x="457200" y="1"/>
            <a:ext cx="8229600" cy="620688"/>
          </a:xfrm>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179512" y="764704"/>
            <a:ext cx="4392488" cy="5361459"/>
          </a:xfrm>
        </p:spPr>
        <p:txBody>
          <a:bodyPr/>
          <a:lstStyle>
            <a:lvl1pPr marL="0" indent="0" algn="r">
              <a:buNone/>
              <a:defRPr sz="3600"/>
            </a:lvl1pPr>
            <a:lvl2pPr marL="457200" indent="0" algn="r">
              <a:buNone/>
              <a:defRPr sz="3600"/>
            </a:lvl2pPr>
            <a:lvl3pPr marL="914400" indent="0" algn="r">
              <a:buNone/>
              <a:defRPr sz="3600"/>
            </a:lvl3pPr>
            <a:lvl4pPr marL="1371600" indent="0" algn="r">
              <a:buNone/>
              <a:defRPr sz="3600"/>
            </a:lvl4pPr>
            <a:lvl5pPr marL="1828800" indent="0" algn="r">
              <a:buNone/>
              <a:defRPr sz="36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572000" y="764704"/>
            <a:ext cx="4572000" cy="5361459"/>
          </a:xfrm>
        </p:spPr>
        <p:txBody>
          <a:bodyPr/>
          <a:lstStyle>
            <a:lvl1pPr marL="363855" indent="-363855" algn="l">
              <a:lnSpc>
                <a:spcPct val="90000"/>
              </a:lnSpc>
              <a:spcBef>
                <a:spcPts val="600"/>
              </a:spcBef>
              <a:buNone/>
              <a:defRPr sz="3200">
                <a:latin typeface="Times New Roman" panose="02020603050405020304" pitchFamily="18" charset="0"/>
                <a:cs typeface="Times New Roman" panose="02020603050405020304" pitchFamily="18" charset="0"/>
              </a:defRPr>
            </a:lvl1pPr>
            <a:lvl2pPr marL="457200" indent="0">
              <a:lnSpc>
                <a:spcPct val="90000"/>
              </a:lnSpc>
              <a:spcBef>
                <a:spcPts val="600"/>
              </a:spcBef>
              <a:buNone/>
              <a:defRPr sz="3200">
                <a:latin typeface="Times New Roman" panose="02020603050405020304" pitchFamily="18" charset="0"/>
                <a:cs typeface="Times New Roman" panose="02020603050405020304" pitchFamily="18" charset="0"/>
              </a:defRPr>
            </a:lvl2pPr>
            <a:lvl3pPr marL="914400" indent="0">
              <a:lnSpc>
                <a:spcPct val="90000"/>
              </a:lnSpc>
              <a:spcBef>
                <a:spcPts val="600"/>
              </a:spcBef>
              <a:buNone/>
              <a:defRPr sz="3200">
                <a:latin typeface="Times New Roman" panose="02020603050405020304" pitchFamily="18" charset="0"/>
                <a:cs typeface="Times New Roman" panose="02020603050405020304" pitchFamily="18" charset="0"/>
              </a:defRPr>
            </a:lvl3pPr>
            <a:lvl4pPr marL="1371600" indent="0">
              <a:lnSpc>
                <a:spcPct val="90000"/>
              </a:lnSpc>
              <a:spcBef>
                <a:spcPts val="600"/>
              </a:spcBef>
              <a:buNone/>
              <a:defRPr sz="3200">
                <a:latin typeface="Times New Roman" panose="02020603050405020304" pitchFamily="18" charset="0"/>
                <a:cs typeface="Times New Roman" panose="02020603050405020304" pitchFamily="18" charset="0"/>
              </a:defRPr>
            </a:lvl4pPr>
            <a:lvl5pPr marL="1828800" indent="0">
              <a:lnSpc>
                <a:spcPct val="90000"/>
              </a:lnSpc>
              <a:spcBef>
                <a:spcPts val="600"/>
              </a:spcBef>
              <a:buNone/>
              <a:defRPr sz="32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Date Placeholder 4"/>
          <p:cNvSpPr>
            <a:spLocks noGrp="1"/>
          </p:cNvSpPr>
          <p:nvPr>
            <p:ph type="dt" sz="half" idx="10"/>
          </p:nvPr>
        </p:nvSpPr>
        <p:spPr/>
        <p:txBody>
          <a:bodyPr/>
          <a:lstStyle>
            <a:lvl1pPr>
              <a:defRPr/>
            </a:lvl1pPr>
          </a:lstStyle>
          <a:p>
            <a:pPr>
              <a:defRPr/>
            </a:pPr>
            <a:fld id="{D1D482E4-FAFE-9841-8D07-80BF89B14A5C}" type="datetimeFigureOut">
              <a:rPr lang="zh-TW" altLang="en-US"/>
              <a:t>2025/10/5</a:t>
            </a:fld>
            <a:endParaRPr lang="zh-TW" altLang="en-US"/>
          </a:p>
        </p:txBody>
      </p:sp>
      <p:sp>
        <p:nvSpPr>
          <p:cNvPr id="8"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6"/>
          <p:cNvSpPr>
            <a:spLocks noGrp="1"/>
          </p:cNvSpPr>
          <p:nvPr>
            <p:ph type="sldNum" sz="quarter" idx="12"/>
          </p:nvPr>
        </p:nvSpPr>
        <p:spPr/>
        <p:txBody>
          <a:bodyPr/>
          <a:lstStyle>
            <a:lvl1pPr>
              <a:defRPr/>
            </a:lvl1pPr>
          </a:lstStyle>
          <a:p>
            <a:pPr>
              <a:defRPr/>
            </a:pPr>
            <a:fld id="{D783F0ED-5444-EF4D-95B2-0C395DEF31A8}" type="slidenum">
              <a:rPr lang="zh-TW" altLang="en-US"/>
              <a:t>‹#›</a:t>
            </a:fld>
            <a:endParaRPr lang="zh-TW" altLang="en-US"/>
          </a:p>
        </p:txBody>
      </p:sp>
    </p:spTree>
  </p:cSld>
  <p:clrMapOvr>
    <a:masterClrMapping/>
  </p:clrMapOvr>
  <p:transition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Line 7"/>
          <p:cNvSpPr>
            <a:spLocks noChangeShapeType="1"/>
          </p:cNvSpPr>
          <p:nvPr/>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5"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9" name="Title 1"/>
          <p:cNvSpPr>
            <a:spLocks noGrp="1"/>
          </p:cNvSpPr>
          <p:nvPr>
            <p:ph type="title"/>
          </p:nvPr>
        </p:nvSpPr>
        <p:spPr>
          <a:xfrm>
            <a:off x="457200" y="0"/>
            <a:ext cx="8229600" cy="714375"/>
          </a:xfrm>
        </p:spPr>
        <p:txBody>
          <a:bodyPr/>
          <a:lstStyle/>
          <a:p>
            <a:r>
              <a:rPr lang="en-US"/>
              <a:t>Click to edit Master title style</a:t>
            </a:r>
          </a:p>
        </p:txBody>
      </p:sp>
      <p:sp>
        <p:nvSpPr>
          <p:cNvPr id="10" name="Content Placeholder 2"/>
          <p:cNvSpPr>
            <a:spLocks noGrp="1"/>
          </p:cNvSpPr>
          <p:nvPr>
            <p:ph idx="1"/>
          </p:nvPr>
        </p:nvSpPr>
        <p:spPr>
          <a:xfrm>
            <a:off x="323530" y="714375"/>
            <a:ext cx="8496944" cy="541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610C6AA-710F-A844-B67E-1CCBC3C87B1F}" type="datetimeFigureOut">
              <a:rPr lang="en-US"/>
              <a:t>10/5/25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23885F2-37BF-F549-A4C5-88F186AF6645}" type="slidenum">
              <a:rPr lang="en-US"/>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7"/>
          <p:cNvSpPr>
            <a:spLocks noChangeShapeType="1"/>
          </p:cNvSpPr>
          <p:nvPr/>
        </p:nvSpPr>
        <p:spPr bwMode="auto">
          <a:xfrm>
            <a:off x="0" y="692150"/>
            <a:ext cx="9144000" cy="0"/>
          </a:xfrm>
          <a:prstGeom prst="line">
            <a:avLst/>
          </a:prstGeom>
          <a:noFill/>
          <a:ln w="19050">
            <a:solidFill>
              <a:schemeClr val="accent2">
                <a:lumMod val="50000"/>
                <a:alpha val="20000"/>
              </a:schemeClr>
            </a:solidFill>
            <a:round/>
          </a:ln>
        </p:spPr>
        <p:txBody>
          <a:bodyPr anchor="b"/>
          <a:lstStyle/>
          <a:p>
            <a:pPr eaLnBrk="1" fontAlgn="auto" hangingPunct="1">
              <a:spcBef>
                <a:spcPts val="0"/>
              </a:spcBef>
              <a:spcAft>
                <a:spcPts val="0"/>
              </a:spcAft>
              <a:defRPr/>
            </a:pPr>
            <a:endParaRPr kumimoji="0" lang="zh-CN" altLang="en-US">
              <a:latin typeface="Arial" panose="020B0604020202020204" pitchFamily="34" charset="0"/>
              <a:ea typeface="+mn-ea"/>
            </a:endParaRPr>
          </a:p>
        </p:txBody>
      </p:sp>
      <p:sp>
        <p:nvSpPr>
          <p:cNvPr id="2" name="Title 1"/>
          <p:cNvSpPr>
            <a:spLocks noGrp="1"/>
          </p:cNvSpPr>
          <p:nvPr>
            <p:ph type="title"/>
          </p:nvPr>
        </p:nvSpPr>
        <p:spPr>
          <a:xfrm>
            <a:off x="457200" y="1"/>
            <a:ext cx="8229600" cy="620688"/>
          </a:xfrm>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179512" y="764704"/>
            <a:ext cx="4392488" cy="5361459"/>
          </a:xfrm>
        </p:spPr>
        <p:txBody>
          <a:bodyPr/>
          <a:lstStyle>
            <a:lvl1pPr marL="0" indent="0" algn="r">
              <a:buNone/>
              <a:defRPr sz="3600"/>
            </a:lvl1pPr>
            <a:lvl2pPr marL="457200" indent="0" algn="r">
              <a:buNone/>
              <a:defRPr sz="3600"/>
            </a:lvl2pPr>
            <a:lvl3pPr marL="914400" indent="0" algn="r">
              <a:buNone/>
              <a:defRPr sz="3600"/>
            </a:lvl3pPr>
            <a:lvl4pPr marL="1371600" indent="0" algn="r">
              <a:buNone/>
              <a:defRPr sz="3600"/>
            </a:lvl4pPr>
            <a:lvl5pPr marL="1828800" indent="0" algn="r">
              <a:buNone/>
              <a:defRPr sz="36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572000" y="764704"/>
            <a:ext cx="4572000" cy="5361459"/>
          </a:xfrm>
        </p:spPr>
        <p:txBody>
          <a:bodyPr/>
          <a:lstStyle>
            <a:lvl1pPr marL="363855" indent="-363855" algn="l">
              <a:lnSpc>
                <a:spcPct val="90000"/>
              </a:lnSpc>
              <a:spcBef>
                <a:spcPts val="600"/>
              </a:spcBef>
              <a:buNone/>
              <a:defRPr sz="3200">
                <a:latin typeface="Times New Roman" panose="02020603050405020304" pitchFamily="18" charset="0"/>
                <a:cs typeface="Times New Roman" panose="02020603050405020304" pitchFamily="18" charset="0"/>
              </a:defRPr>
            </a:lvl1pPr>
            <a:lvl2pPr marL="457200" indent="0">
              <a:lnSpc>
                <a:spcPct val="90000"/>
              </a:lnSpc>
              <a:spcBef>
                <a:spcPts val="600"/>
              </a:spcBef>
              <a:buNone/>
              <a:defRPr sz="3200">
                <a:latin typeface="Times New Roman" panose="02020603050405020304" pitchFamily="18" charset="0"/>
                <a:cs typeface="Times New Roman" panose="02020603050405020304" pitchFamily="18" charset="0"/>
              </a:defRPr>
            </a:lvl2pPr>
            <a:lvl3pPr marL="914400" indent="0">
              <a:lnSpc>
                <a:spcPct val="90000"/>
              </a:lnSpc>
              <a:spcBef>
                <a:spcPts val="600"/>
              </a:spcBef>
              <a:buNone/>
              <a:defRPr sz="3200">
                <a:latin typeface="Times New Roman" panose="02020603050405020304" pitchFamily="18" charset="0"/>
                <a:cs typeface="Times New Roman" panose="02020603050405020304" pitchFamily="18" charset="0"/>
              </a:defRPr>
            </a:lvl3pPr>
            <a:lvl4pPr marL="1371600" indent="0">
              <a:lnSpc>
                <a:spcPct val="90000"/>
              </a:lnSpc>
              <a:spcBef>
                <a:spcPts val="600"/>
              </a:spcBef>
              <a:buNone/>
              <a:defRPr sz="3200">
                <a:latin typeface="Times New Roman" panose="02020603050405020304" pitchFamily="18" charset="0"/>
                <a:cs typeface="Times New Roman" panose="02020603050405020304" pitchFamily="18" charset="0"/>
              </a:defRPr>
            </a:lvl4pPr>
            <a:lvl5pPr marL="1828800" indent="0">
              <a:lnSpc>
                <a:spcPct val="90000"/>
              </a:lnSpc>
              <a:spcBef>
                <a:spcPts val="600"/>
              </a:spcBef>
              <a:buNone/>
              <a:defRPr sz="32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Date Placeholder 4"/>
          <p:cNvSpPr>
            <a:spLocks noGrp="1"/>
          </p:cNvSpPr>
          <p:nvPr>
            <p:ph type="dt" sz="half" idx="10"/>
          </p:nvPr>
        </p:nvSpPr>
        <p:spPr/>
        <p:txBody>
          <a:bodyPr/>
          <a:lstStyle>
            <a:lvl1pPr>
              <a:defRPr/>
            </a:lvl1pPr>
          </a:lstStyle>
          <a:p>
            <a:pPr>
              <a:defRPr/>
            </a:pPr>
            <a:fld id="{D4B7454A-CE7B-B240-860D-A6AD684EAE71}" type="datetimeFigureOut">
              <a:rPr lang="zh-TW" altLang="en-US"/>
              <a:t>2025/10/5</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3D4110A1-602C-8449-9744-4CD833A0305D}" type="slidenum">
              <a:rPr lang="zh-TW" altLang="en-US"/>
              <a:t>‹#›</a:t>
            </a:fld>
            <a:endParaRPr lang="zh-TW" altLang="en-US"/>
          </a:p>
        </p:txBody>
      </p:sp>
    </p:spTree>
  </p:cSld>
  <p:clrMapOvr>
    <a:masterClrMapping/>
  </p:clrMapOvr>
  <p:transition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pic>
        <p:nvPicPr>
          <p:cNvPr id="6"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15" name="Title 1"/>
          <p:cNvSpPr>
            <a:spLocks noGrp="1"/>
          </p:cNvSpPr>
          <p:nvPr>
            <p:ph type="title"/>
          </p:nvPr>
        </p:nvSpPr>
        <p:spPr>
          <a:xfrm>
            <a:off x="457200" y="0"/>
            <a:ext cx="8229600" cy="714375"/>
          </a:xfrm>
        </p:spPr>
        <p:txBody>
          <a:bodyPr/>
          <a:lstStyle/>
          <a:p>
            <a:r>
              <a:rPr lang="en-US"/>
              <a:t>Click to edit Master title style</a:t>
            </a:r>
          </a:p>
        </p:txBody>
      </p:sp>
      <p:sp>
        <p:nvSpPr>
          <p:cNvPr id="16" name="Content Placeholder 2"/>
          <p:cNvSpPr>
            <a:spLocks noGrp="1"/>
          </p:cNvSpPr>
          <p:nvPr>
            <p:ph idx="1"/>
          </p:nvPr>
        </p:nvSpPr>
        <p:spPr>
          <a:xfrm>
            <a:off x="323530" y="714375"/>
            <a:ext cx="8496944" cy="541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E19ABC95-8295-E740-8759-C55A1DB1A0D4}" type="datetimeFigureOut">
              <a:rPr lang="en-US"/>
              <a:t>10/5/25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2B512647-04E5-7546-A8E9-25E0A69C52A7}" type="slidenum">
              <a:rPr lang="en-US"/>
              <a:t>‹#›</a:t>
            </a:fld>
            <a:endParaRPr lang="en-US"/>
          </a:p>
        </p:txBody>
      </p:sp>
    </p:spTree>
  </p:cSld>
  <p:clrMapOvr>
    <a:masterClrMapping/>
  </p:clrMapOvr>
  <p:transition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TW"/>
              <a:t>Click to edit Master title style</a:t>
            </a:r>
            <a:endParaRPr lang="zh-TW" altLang="en-US"/>
          </a:p>
        </p:txBody>
      </p:sp>
      <p:sp>
        <p:nvSpPr>
          <p:cNvPr id="3" name="Text Placeholder 2"/>
          <p:cNvSpPr>
            <a:spLocks noGrp="1"/>
          </p:cNvSpPr>
          <p:nvPr>
            <p:ph type="body" sz="half" idx="1"/>
          </p:nvPr>
        </p:nvSpPr>
        <p:spPr>
          <a:xfrm>
            <a:off x="457200" y="1600204"/>
            <a:ext cx="4038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1600204"/>
            <a:ext cx="4038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180A954-8538-3643-9E42-E429EFC0B8DB}" type="slidenum">
              <a:rPr lang="en-US" altLang="zh-CN"/>
              <a:t>‹#›</a:t>
            </a:fld>
            <a:endParaRPr lang="en-US" altLang="zh-CN"/>
          </a:p>
        </p:txBody>
      </p:sp>
    </p:spTree>
  </p:cSld>
  <p:clrMapOvr>
    <a:masterClrMapping/>
  </p:clrMapOvr>
  <p:transition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en-CA"/>
          </a:p>
        </p:txBody>
      </p:sp>
      <p:sp>
        <p:nvSpPr>
          <p:cNvPr id="3" name="Rectangle 4"/>
          <p:cNvSpPr>
            <a:spLocks noGrp="1" noChangeArrowheads="1"/>
          </p:cNvSpPr>
          <p:nvPr>
            <p:ph type="dt" sz="half" idx="10"/>
          </p:nvPr>
        </p:nvSpPr>
        <p:spPr/>
        <p:txBody>
          <a:bodyPr/>
          <a:lstStyle>
            <a:lvl1pPr>
              <a:defRPr/>
            </a:lvl1pPr>
          </a:lstStyle>
          <a:p>
            <a:pPr>
              <a:defRPr/>
            </a:pPr>
            <a:r>
              <a:rPr lang="en-US" altLang="zh-TW"/>
              <a:t>copyrightreservedforshowingonthetop</a:t>
            </a:r>
          </a:p>
        </p:txBody>
      </p:sp>
      <p:sp>
        <p:nvSpPr>
          <p:cNvPr id="4" name="Rectangle 5"/>
          <p:cNvSpPr>
            <a:spLocks noGrp="1" noChangeArrowheads="1"/>
          </p:cNvSpPr>
          <p:nvPr>
            <p:ph type="ftr" sz="quarter" idx="11"/>
          </p:nvPr>
        </p:nvSpPr>
        <p:spPr/>
        <p:txBody>
          <a:bodyPr/>
          <a:lstStyle>
            <a:lvl1pPr>
              <a:defRPr/>
            </a:lvl1pPr>
          </a:lstStyle>
          <a:p>
            <a:pPr>
              <a:defRPr/>
            </a:pPr>
            <a:r>
              <a:rPr lang="en-US" altLang="zh-TW"/>
              <a:t>MCMAC</a:t>
            </a:r>
            <a:r>
              <a:rPr lang="zh-TW" altLang="en-US"/>
              <a:t>美城迦密國語宣道會贊美詩歌</a:t>
            </a:r>
          </a:p>
        </p:txBody>
      </p:sp>
      <p:sp>
        <p:nvSpPr>
          <p:cNvPr id="5" name="Rectangle 6"/>
          <p:cNvSpPr>
            <a:spLocks noGrp="1" noChangeArrowheads="1"/>
          </p:cNvSpPr>
          <p:nvPr>
            <p:ph type="sldNum" sz="quarter" idx="12"/>
          </p:nvPr>
        </p:nvSpPr>
        <p:spPr/>
        <p:txBody>
          <a:bodyPr/>
          <a:lstStyle>
            <a:lvl1pPr>
              <a:defRPr/>
            </a:lvl1pPr>
          </a:lstStyle>
          <a:p>
            <a:pPr>
              <a:defRPr/>
            </a:pPr>
            <a:fld id="{A0813163-E1F4-5340-B869-C75A1D10868C}" type="slidenum">
              <a:rPr lang="en-US" altLang="zh-TW"/>
              <a:t>‹#›</a:t>
            </a:fld>
            <a:r>
              <a:rPr lang="en-US" altLang="zh-TW"/>
              <a:t>Menu</a:t>
            </a:r>
          </a:p>
        </p:txBody>
      </p:sp>
    </p:spTree>
  </p:cSld>
  <p:clrMapOvr>
    <a:masterClrMapping/>
  </p:clrMapOvr>
  <p:transition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Offering">
    <p:spTree>
      <p:nvGrpSpPr>
        <p:cNvPr id="1" name=""/>
        <p:cNvGrpSpPr/>
        <p:nvPr/>
      </p:nvGrpSpPr>
      <p:grpSpPr>
        <a:xfrm>
          <a:off x="0" y="0"/>
          <a:ext cx="0" cy="0"/>
          <a:chOff x="0" y="0"/>
          <a:chExt cx="0" cy="0"/>
        </a:xfrm>
      </p:grpSpPr>
      <p:pic>
        <p:nvPicPr>
          <p:cNvPr id="3" name="Picture 6" descr="奉獻.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5" name="Date Placeholder 2"/>
          <p:cNvSpPr>
            <a:spLocks noGrp="1"/>
          </p:cNvSpPr>
          <p:nvPr>
            <p:ph type="dt" sz="half" idx="10"/>
          </p:nvPr>
        </p:nvSpPr>
        <p:spPr/>
        <p:txBody>
          <a:bodyPr/>
          <a:lstStyle>
            <a:lvl1pPr>
              <a:defRPr>
                <a:ea typeface="標楷體" pitchFamily="65" charset="-120"/>
              </a:defRPr>
            </a:lvl1pPr>
          </a:lstStyle>
          <a:p>
            <a:pPr>
              <a:defRPr/>
            </a:pPr>
            <a:fld id="{6AB6712A-E7E6-3B48-83DF-F5CC487676D3}" type="datetimeFigureOut">
              <a:rPr lang="zh-TW" altLang="en-US"/>
              <a:t>2025/10/5</a:t>
            </a:fld>
            <a:endParaRPr lang="zh-TW" altLang="en-US"/>
          </a:p>
        </p:txBody>
      </p:sp>
      <p:sp>
        <p:nvSpPr>
          <p:cNvPr id="6" name="Footer Placeholder 3"/>
          <p:cNvSpPr>
            <a:spLocks noGrp="1"/>
          </p:cNvSpPr>
          <p:nvPr>
            <p:ph type="ftr" sz="quarter" idx="11"/>
          </p:nvPr>
        </p:nvSpPr>
        <p:spPr/>
        <p:txBody>
          <a:bodyPr/>
          <a:lstStyle>
            <a:lvl1pPr>
              <a:defRPr>
                <a:ea typeface="標楷體" pitchFamily="65" charset="-120"/>
              </a:defRPr>
            </a:lvl1pPr>
          </a:lstStyle>
          <a:p>
            <a:pPr>
              <a:defRPr/>
            </a:pPr>
            <a:endParaRPr lang="zh-TW" altLang="en-US"/>
          </a:p>
        </p:txBody>
      </p:sp>
      <p:sp>
        <p:nvSpPr>
          <p:cNvPr id="7" name="Slide Number Placeholder 4"/>
          <p:cNvSpPr>
            <a:spLocks noGrp="1"/>
          </p:cNvSpPr>
          <p:nvPr>
            <p:ph type="sldNum" sz="quarter" idx="12"/>
          </p:nvPr>
        </p:nvSpPr>
        <p:spPr/>
        <p:txBody>
          <a:bodyPr/>
          <a:lstStyle>
            <a:lvl1pPr>
              <a:defRPr>
                <a:ea typeface="標楷體" pitchFamily="65" charset="-120"/>
              </a:defRPr>
            </a:lvl1pPr>
          </a:lstStyle>
          <a:p>
            <a:pPr>
              <a:defRPr/>
            </a:pPr>
            <a:fld id="{6A8F1FD2-3106-2A4D-AF86-D64238F5DF0D}" type="slidenum">
              <a:rPr lang="zh-TW" altLang="en-US"/>
              <a:t>‹#›</a:t>
            </a:fld>
            <a:endParaRPr lang="zh-TW" altLang="en-US"/>
          </a:p>
        </p:txBody>
      </p:sp>
    </p:spTree>
  </p:cSld>
  <p:clrMapOvr>
    <a:masterClrMapping/>
  </p:clrMapOvr>
  <p:transition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讀經">
    <p:spTree>
      <p:nvGrpSpPr>
        <p:cNvPr id="1" name=""/>
        <p:cNvGrpSpPr/>
        <p:nvPr/>
      </p:nvGrpSpPr>
      <p:grpSpPr>
        <a:xfrm>
          <a:off x="0" y="0"/>
          <a:ext cx="0" cy="0"/>
          <a:chOff x="0" y="0"/>
          <a:chExt cx="0" cy="0"/>
        </a:xfrm>
      </p:grpSpPr>
      <p:pic>
        <p:nvPicPr>
          <p:cNvPr id="3" name="Picture 3" descr="C:\Users\Harrison &amp; Mina\Desktop\Untitle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2.bp.blogspot.com/-yquhmJjNsTI/TjAPAuRxv9I/AAAAAAAAKH8/u7px2UlTz9A/s400/bibl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5" name="Date Placeholder 2"/>
          <p:cNvSpPr>
            <a:spLocks noGrp="1"/>
          </p:cNvSpPr>
          <p:nvPr>
            <p:ph type="dt" sz="half" idx="10"/>
          </p:nvPr>
        </p:nvSpPr>
        <p:spPr/>
        <p:txBody>
          <a:bodyPr/>
          <a:lstStyle>
            <a:lvl1pPr>
              <a:defRPr>
                <a:ea typeface="標楷體" pitchFamily="65" charset="-120"/>
              </a:defRPr>
            </a:lvl1pPr>
          </a:lstStyle>
          <a:p>
            <a:pPr>
              <a:defRPr/>
            </a:pPr>
            <a:fld id="{81CEEDE0-75DD-6547-99F7-A8415AC3E0A6}" type="datetimeFigureOut">
              <a:rPr lang="zh-TW" altLang="en-US"/>
              <a:t>2025/10/5</a:t>
            </a:fld>
            <a:endParaRPr lang="zh-TW" altLang="en-US"/>
          </a:p>
        </p:txBody>
      </p:sp>
      <p:sp>
        <p:nvSpPr>
          <p:cNvPr id="6" name="Footer Placeholder 3"/>
          <p:cNvSpPr>
            <a:spLocks noGrp="1"/>
          </p:cNvSpPr>
          <p:nvPr>
            <p:ph type="ftr" sz="quarter" idx="11"/>
          </p:nvPr>
        </p:nvSpPr>
        <p:spPr/>
        <p:txBody>
          <a:bodyPr/>
          <a:lstStyle>
            <a:lvl1pPr>
              <a:defRPr>
                <a:ea typeface="標楷體" pitchFamily="65" charset="-120"/>
              </a:defRPr>
            </a:lvl1pPr>
          </a:lstStyle>
          <a:p>
            <a:pPr>
              <a:defRPr/>
            </a:pPr>
            <a:endParaRPr lang="zh-TW" altLang="en-US"/>
          </a:p>
        </p:txBody>
      </p:sp>
      <p:sp>
        <p:nvSpPr>
          <p:cNvPr id="7" name="Slide Number Placeholder 4"/>
          <p:cNvSpPr>
            <a:spLocks noGrp="1"/>
          </p:cNvSpPr>
          <p:nvPr>
            <p:ph type="sldNum" sz="quarter" idx="12"/>
          </p:nvPr>
        </p:nvSpPr>
        <p:spPr/>
        <p:txBody>
          <a:bodyPr/>
          <a:lstStyle>
            <a:lvl1pPr>
              <a:defRPr>
                <a:ea typeface="標楷體" pitchFamily="65" charset="-120"/>
              </a:defRPr>
            </a:lvl1pPr>
          </a:lstStyle>
          <a:p>
            <a:pPr>
              <a:defRPr/>
            </a:pPr>
            <a:fld id="{8029869D-DF65-1C4D-93C0-314FA1254E87}" type="slidenum">
              <a:rPr lang="zh-TW" altLang="en-US"/>
              <a:t>‹#›</a:t>
            </a:fld>
            <a:endParaRPr lang="zh-TW" altLang="en-US"/>
          </a:p>
        </p:txBody>
      </p:sp>
    </p:spTree>
  </p:cSld>
  <p:clrMapOvr>
    <a:masterClrMapping/>
  </p:clrMapOvr>
  <p:transition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accent2">
                    <a:lumMod val="75000"/>
                  </a:schemeClr>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defRPr>
            </a:lvl1pPr>
          </a:lstStyle>
          <a:p>
            <a:r>
              <a:rPr lang="zh-TW" altLang="en-US"/>
              <a:t>按一下以編輯母片標題樣式</a:t>
            </a:r>
          </a:p>
        </p:txBody>
      </p:sp>
      <p:sp>
        <p:nvSpPr>
          <p:cNvPr id="11" name="內容版面配置區 2"/>
          <p:cNvSpPr>
            <a:spLocks noGrp="1"/>
          </p:cNvSpPr>
          <p:nvPr>
            <p:ph idx="1"/>
          </p:nvPr>
        </p:nvSpPr>
        <p:spPr>
          <a:xfrm>
            <a:off x="827586" y="785795"/>
            <a:ext cx="7488832" cy="4875454"/>
          </a:xfrm>
        </p:spPr>
        <p:txBody>
          <a:bodyPr>
            <a:normAutofit/>
          </a:bodyPr>
          <a:lstStyle>
            <a:lvl1pPr marL="571500" indent="-571500" algn="ctr">
              <a:spcBef>
                <a:spcPts val="0"/>
              </a:spcBef>
              <a:buFont typeface="Arial" panose="020B0604020202020204" pitchFamily="34" charset="0"/>
              <a:buChar char="•"/>
              <a:defRPr sz="3600">
                <a:latin typeface="標楷體" pitchFamily="65" charset="-120"/>
                <a:ea typeface="標楷體" pitchFamily="65" charset="-120"/>
              </a:defRPr>
            </a:lvl1pPr>
            <a:lvl2pPr marL="1028700" indent="-571500" algn="ctr">
              <a:spcBef>
                <a:spcPts val="0"/>
              </a:spcBef>
              <a:buFont typeface="Arial" panose="020B0604020202020204" pitchFamily="34" charset="0"/>
              <a:buChar char="•"/>
              <a:defRPr sz="3600">
                <a:latin typeface="標楷體" pitchFamily="65" charset="-120"/>
                <a:ea typeface="標楷體" pitchFamily="65" charset="-120"/>
              </a:defRPr>
            </a:lvl2pPr>
            <a:lvl3pPr marL="1485900" indent="-571500" algn="ctr">
              <a:spcBef>
                <a:spcPts val="0"/>
              </a:spcBef>
              <a:buFont typeface="Arial" panose="020B0604020202020204" pitchFamily="34" charset="0"/>
              <a:buChar char="•"/>
              <a:defRPr sz="3600">
                <a:latin typeface="標楷體" pitchFamily="65" charset="-120"/>
                <a:ea typeface="標楷體" pitchFamily="65" charset="-120"/>
              </a:defRPr>
            </a:lvl3pPr>
            <a:lvl4pPr marL="1943100" indent="-571500" algn="ctr">
              <a:spcBef>
                <a:spcPts val="0"/>
              </a:spcBef>
              <a:buFont typeface="Arial" panose="020B0604020202020204" pitchFamily="34" charset="0"/>
              <a:buChar char="•"/>
              <a:defRPr sz="3600">
                <a:latin typeface="標楷體" pitchFamily="65" charset="-120"/>
                <a:ea typeface="標楷體" pitchFamily="65" charset="-120"/>
              </a:defRPr>
            </a:lvl4pPr>
            <a:lvl5pPr marL="2400300" indent="-571500" algn="ctr">
              <a:spcBef>
                <a:spcPts val="0"/>
              </a:spcBef>
              <a:buFont typeface="Arial" panose="020B0604020202020204" pitchFamily="34" charset="0"/>
              <a:buChar char="•"/>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E694E2D9-3B08-0548-9C2F-F52D9247B79B}"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E88BA8CE-1244-9D44-B721-E52178F728A1}" type="slidenum">
              <a:rPr lang="zh-TW" altLang="en-US"/>
              <a:t>‹#›</a:t>
            </a:fld>
            <a:endParaRPr lang="zh-TW" altLang="en-US"/>
          </a:p>
        </p:txBody>
      </p:sp>
    </p:spTree>
  </p:cSld>
  <p:clrMapOvr>
    <a:masterClrMapping/>
  </p:clrMapOvr>
  <p:transition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zh-TW" altLang="en-US"/>
              <a:t>按一下以編輯母片標題樣式</a:t>
            </a:r>
          </a:p>
        </p:txBody>
      </p:sp>
      <p:sp>
        <p:nvSpPr>
          <p:cNvPr id="11" name="內容版面配置區 2"/>
          <p:cNvSpPr>
            <a:spLocks noGrp="1"/>
          </p:cNvSpPr>
          <p:nvPr>
            <p:ph idx="1"/>
          </p:nvPr>
        </p:nvSpPr>
        <p:spPr>
          <a:xfrm>
            <a:off x="0" y="785795"/>
            <a:ext cx="9144000" cy="4875454"/>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F35DA925-2D0B-AF41-A689-08EF00FE2E45}"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677E6537-ADCC-9249-AB86-0231E22DF89A}" type="slidenum">
              <a:rPr lang="zh-TW" altLang="en-US"/>
              <a:t>‹#›</a:t>
            </a:fld>
            <a:endParaRPr lang="zh-TW" altLang="en-US"/>
          </a:p>
        </p:txBody>
      </p:sp>
    </p:spTree>
  </p:cSld>
  <p:clrMapOvr>
    <a:masterClrMapping/>
  </p:clrMapOvr>
  <p:transition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聖餐">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0" y="785813"/>
            <a:ext cx="9144000" cy="0"/>
          </a:xfrm>
          <a:prstGeom prst="line">
            <a:avLst/>
          </a:prstGeom>
          <a:ln w="25400">
            <a:solidFill>
              <a:schemeClr val="bg1">
                <a:alpha val="50000"/>
              </a:schemeClr>
            </a:solidFill>
          </a:ln>
        </p:spPr>
        <p:style>
          <a:lnRef idx="1">
            <a:schemeClr val="accent2"/>
          </a:lnRef>
          <a:fillRef idx="0">
            <a:schemeClr val="accent2"/>
          </a:fillRef>
          <a:effectRef idx="0">
            <a:schemeClr val="accent2"/>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6" name="內容版面配置區 2"/>
          <p:cNvSpPr>
            <a:spLocks noGrp="1"/>
          </p:cNvSpPr>
          <p:nvPr>
            <p:ph idx="1"/>
          </p:nvPr>
        </p:nvSpPr>
        <p:spPr>
          <a:xfrm>
            <a:off x="428598" y="785796"/>
            <a:ext cx="8286808" cy="5340369"/>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標題 1"/>
          <p:cNvSpPr>
            <a:spLocks noGrp="1"/>
          </p:cNvSpPr>
          <p:nvPr>
            <p:ph type="title"/>
          </p:nvPr>
        </p:nvSpPr>
        <p:spPr>
          <a:xfrm>
            <a:off x="457200" y="0"/>
            <a:ext cx="8229600" cy="785794"/>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zh-TW" altLang="en-US"/>
              <a:t>按一下以編輯母片標題樣式</a:t>
            </a:r>
          </a:p>
        </p:txBody>
      </p:sp>
      <p:sp>
        <p:nvSpPr>
          <p:cNvPr id="5" name="Date Placeholder 1"/>
          <p:cNvSpPr>
            <a:spLocks noGrp="1"/>
          </p:cNvSpPr>
          <p:nvPr>
            <p:ph type="dt" sz="half" idx="10"/>
          </p:nvPr>
        </p:nvSpPr>
        <p:spPr/>
        <p:txBody>
          <a:bodyPr/>
          <a:lstStyle>
            <a:lvl1pPr>
              <a:defRPr/>
            </a:lvl1pPr>
          </a:lstStyle>
          <a:p>
            <a:pPr>
              <a:defRPr/>
            </a:pPr>
            <a:fld id="{3A1C3C7A-BC6F-6546-8740-42921DDCFD61}" type="datetimeFigureOut">
              <a:rPr lang="en-US"/>
              <a:t>10/5/25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ACE5FCC5-1DA0-444F-89F5-3740836BABC2}" type="slidenum">
              <a:rPr lang="en-US"/>
              <a:t>‹#›</a:t>
            </a:fld>
            <a:endParaRPr lang="en-US"/>
          </a:p>
        </p:txBody>
      </p:sp>
    </p:spTree>
  </p:cSld>
  <p:clrMapOvr>
    <a:masterClrMapping/>
  </p:clrMapOvr>
  <p:transition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9" name="Title 1"/>
          <p:cNvSpPr>
            <a:spLocks noGrp="1"/>
          </p:cNvSpPr>
          <p:nvPr>
            <p:ph type="title"/>
          </p:nvPr>
        </p:nvSpPr>
        <p:spPr>
          <a:xfrm>
            <a:off x="457200" y="0"/>
            <a:ext cx="8229600" cy="714375"/>
          </a:xfrm>
        </p:spPr>
        <p:txBody>
          <a:bodyPr/>
          <a:lstStyle/>
          <a:p>
            <a:r>
              <a:rPr lang="en-US"/>
              <a:t>Click to edit Master title style</a:t>
            </a:r>
          </a:p>
        </p:txBody>
      </p:sp>
      <p:sp>
        <p:nvSpPr>
          <p:cNvPr id="10" name="Content Placeholder 2"/>
          <p:cNvSpPr>
            <a:spLocks noGrp="1"/>
          </p:cNvSpPr>
          <p:nvPr>
            <p:ph idx="1"/>
          </p:nvPr>
        </p:nvSpPr>
        <p:spPr>
          <a:xfrm>
            <a:off x="323530" y="714375"/>
            <a:ext cx="8496944" cy="541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59F3CCF-6CCA-3A44-8DBE-30FF5FC21F63}" type="datetimeFigureOut">
              <a:rPr lang="en-US"/>
              <a:t>10/5/25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E7F879-F63F-1A4B-9E47-BF2A73925A28}" type="slidenum">
              <a:rPr lang="en-US"/>
              <a:t>‹#›</a:t>
            </a:fld>
            <a:endParaRPr lang="en-US"/>
          </a:p>
        </p:txBody>
      </p:sp>
    </p:spTree>
  </p:cSld>
  <p:clrMapOvr>
    <a:masterClrMapping/>
  </p:clrMapOvr>
  <p:transition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15" name="Title 1"/>
          <p:cNvSpPr>
            <a:spLocks noGrp="1"/>
          </p:cNvSpPr>
          <p:nvPr>
            <p:ph type="title"/>
          </p:nvPr>
        </p:nvSpPr>
        <p:spPr>
          <a:xfrm>
            <a:off x="457200" y="0"/>
            <a:ext cx="8229600" cy="714375"/>
          </a:xfrm>
        </p:spPr>
        <p:txBody>
          <a:bodyPr/>
          <a:lstStyle/>
          <a:p>
            <a:r>
              <a:rPr lang="en-US"/>
              <a:t>Click to edit Master title style</a:t>
            </a:r>
          </a:p>
        </p:txBody>
      </p:sp>
      <p:sp>
        <p:nvSpPr>
          <p:cNvPr id="16" name="Content Placeholder 2"/>
          <p:cNvSpPr>
            <a:spLocks noGrp="1"/>
          </p:cNvSpPr>
          <p:nvPr>
            <p:ph idx="1"/>
          </p:nvPr>
        </p:nvSpPr>
        <p:spPr>
          <a:xfrm>
            <a:off x="323530" y="714375"/>
            <a:ext cx="8496944" cy="541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48368514-89E7-1D41-8EF0-6F580185CD73}" type="datetimeFigureOut">
              <a:rPr lang="en-US"/>
              <a:t>10/5/25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155DD7B-2C38-A34A-B746-03FC357A0413}" type="slidenum">
              <a:rPr lang="en-US"/>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57200" y="0"/>
            <a:ext cx="8229600" cy="714375"/>
          </a:xfrm>
        </p:spPr>
        <p:txBody>
          <a:bodyPr/>
          <a:lstStyle/>
          <a:p>
            <a:r>
              <a:rPr lang="en-US"/>
              <a:t>Click to edit Master title style</a:t>
            </a:r>
          </a:p>
        </p:txBody>
      </p:sp>
      <p:sp>
        <p:nvSpPr>
          <p:cNvPr id="10" name="Content Placeholder 2"/>
          <p:cNvSpPr>
            <a:spLocks noGrp="1"/>
          </p:cNvSpPr>
          <p:nvPr>
            <p:ph idx="1"/>
          </p:nvPr>
        </p:nvSpPr>
        <p:spPr>
          <a:xfrm>
            <a:off x="323530" y="714375"/>
            <a:ext cx="8496944" cy="541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0EE612-A1BF-D24C-829B-A1EDB2F8D07B}" type="datetimeFigureOut">
              <a:rPr lang="en-US"/>
              <a:t>10/5/25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52E01C-7BFE-3C4A-AC5D-EBE1D80E4986}" type="slidenum">
              <a:rPr lang="en-US"/>
              <a:t>‹#›</a:t>
            </a:fld>
            <a:endParaRPr lang="en-US"/>
          </a:p>
        </p:txBody>
      </p:sp>
    </p:spTree>
  </p:cSld>
  <p:clrMapOvr>
    <a:masterClrMapping/>
  </p:clrMapOvr>
  <p:transition advClick="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s-ES"/>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s-ES"/>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94DE19D2-5963-CB49-9EC2-37AC17EFCD1A}" type="slidenum">
              <a:rPr lang="es-ES"/>
              <a:t>‹#›</a:t>
            </a:fld>
            <a:endParaRPr lang="es-ES"/>
          </a:p>
        </p:txBody>
      </p:sp>
    </p:spTree>
  </p:cSld>
  <p:clrMapOvr>
    <a:masterClrMapping/>
  </p:clrMapOvr>
  <p:transition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endParaRPr lang="es-ES"/>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s-ES"/>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E05A8287-71D9-E842-9FE1-CB4DFC534311}" type="slidenum">
              <a:rPr lang="es-ES"/>
              <a:t>‹#›</a:t>
            </a:fld>
            <a:endParaRPr lang="es-ES"/>
          </a:p>
        </p:txBody>
      </p:sp>
    </p:spTree>
  </p:cSld>
  <p:clrMapOvr>
    <a:masterClrMapping/>
  </p:clrMapOvr>
  <p:transition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ffer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3" name="日期版面配置區 3"/>
          <p:cNvSpPr>
            <a:spLocks noGrp="1"/>
          </p:cNvSpPr>
          <p:nvPr>
            <p:ph type="dt" sz="half" idx="10"/>
          </p:nvPr>
        </p:nvSpPr>
        <p:spPr/>
        <p:txBody>
          <a:bodyPr/>
          <a:lstStyle>
            <a:lvl1pPr>
              <a:defRPr/>
            </a:lvl1pPr>
          </a:lstStyle>
          <a:p>
            <a:pPr>
              <a:defRPr/>
            </a:pPr>
            <a:fld id="{FA8E33E6-4D0F-494C-9551-A5E2F7C670A0}" type="datetimeFigureOut">
              <a:rPr lang="zh-TW" altLang="en-US"/>
              <a:t>2025/10/5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BAA83323-7942-C948-84E5-7E888E5F2EB6}" type="slidenum">
              <a:rPr lang="zh-TW" altLang="en-US"/>
              <a:t>‹#›</a:t>
            </a:fld>
            <a:endParaRPr lang="zh-TW" altLang="en-US"/>
          </a:p>
        </p:txBody>
      </p:sp>
    </p:spTree>
  </p:cSld>
  <p:clrMapOvr>
    <a:masterClrMapping/>
  </p:clrMapOvr>
  <p:transition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讀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3" name="日期版面配置區 3"/>
          <p:cNvSpPr>
            <a:spLocks noGrp="1"/>
          </p:cNvSpPr>
          <p:nvPr>
            <p:ph type="dt" sz="half" idx="10"/>
          </p:nvPr>
        </p:nvSpPr>
        <p:spPr/>
        <p:txBody>
          <a:bodyPr/>
          <a:lstStyle>
            <a:lvl1pPr>
              <a:defRPr/>
            </a:lvl1pPr>
          </a:lstStyle>
          <a:p>
            <a:pPr>
              <a:defRPr/>
            </a:pPr>
            <a:fld id="{3CE29097-59AE-2141-8213-6AD4F71A351B}" type="datetimeFigureOut">
              <a:rPr lang="zh-TW" altLang="en-US"/>
              <a:t>2025/10/5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2AADCABB-5016-924C-88CB-1713E6AF34B0}" type="slidenum">
              <a:rPr lang="zh-TW" altLang="en-US"/>
              <a:t>‹#›</a:t>
            </a:fld>
            <a:endParaRPr lang="zh-TW" altLang="en-US"/>
          </a:p>
        </p:txBody>
      </p:sp>
    </p:spTree>
  </p:cSld>
  <p:clrMapOvr>
    <a:masterClrMapping/>
  </p:clrMapOvr>
  <p:transition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accent2">
                    <a:lumMod val="75000"/>
                  </a:schemeClr>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defRPr>
            </a:lvl1pPr>
          </a:lstStyle>
          <a:p>
            <a:r>
              <a:rPr lang="en-US" altLang="zh-TW"/>
              <a:t>Click to edit Master title style</a:t>
            </a:r>
            <a:endParaRPr lang="zh-TW" altLang="en-US"/>
          </a:p>
        </p:txBody>
      </p:sp>
      <p:sp>
        <p:nvSpPr>
          <p:cNvPr id="11" name="內容版面配置區 2"/>
          <p:cNvSpPr>
            <a:spLocks noGrp="1"/>
          </p:cNvSpPr>
          <p:nvPr>
            <p:ph idx="1"/>
          </p:nvPr>
        </p:nvSpPr>
        <p:spPr>
          <a:xfrm>
            <a:off x="827586" y="785795"/>
            <a:ext cx="7488832" cy="4875454"/>
          </a:xfrm>
        </p:spPr>
        <p:txBody>
          <a:bodyPr>
            <a:normAutofit/>
          </a:bodyPr>
          <a:lstStyle>
            <a:lvl1pPr marL="571500" indent="-571500" algn="ctr">
              <a:spcBef>
                <a:spcPts val="0"/>
              </a:spcBef>
              <a:buFont typeface="Arial" panose="020B0604020202020204" pitchFamily="34" charset="0"/>
              <a:buChar char="•"/>
              <a:defRPr sz="3600">
                <a:latin typeface="標楷體" pitchFamily="65" charset="-120"/>
                <a:ea typeface="標楷體" pitchFamily="65" charset="-120"/>
              </a:defRPr>
            </a:lvl1pPr>
            <a:lvl2pPr marL="1028700" indent="-571500" algn="ctr">
              <a:spcBef>
                <a:spcPts val="0"/>
              </a:spcBef>
              <a:buFont typeface="Arial" panose="020B0604020202020204" pitchFamily="34" charset="0"/>
              <a:buChar char="•"/>
              <a:defRPr sz="3600">
                <a:latin typeface="標楷體" pitchFamily="65" charset="-120"/>
                <a:ea typeface="標楷體" pitchFamily="65" charset="-120"/>
              </a:defRPr>
            </a:lvl2pPr>
            <a:lvl3pPr marL="1485900" indent="-571500" algn="ctr">
              <a:spcBef>
                <a:spcPts val="0"/>
              </a:spcBef>
              <a:buFont typeface="Arial" panose="020B0604020202020204" pitchFamily="34" charset="0"/>
              <a:buChar char="•"/>
              <a:defRPr sz="3600">
                <a:latin typeface="標楷體" pitchFamily="65" charset="-120"/>
                <a:ea typeface="標楷體" pitchFamily="65" charset="-120"/>
              </a:defRPr>
            </a:lvl3pPr>
            <a:lvl4pPr marL="1943100" indent="-571500" algn="ctr">
              <a:spcBef>
                <a:spcPts val="0"/>
              </a:spcBef>
              <a:buFont typeface="Arial" panose="020B0604020202020204" pitchFamily="34" charset="0"/>
              <a:buChar char="•"/>
              <a:defRPr sz="3600">
                <a:latin typeface="標楷體" pitchFamily="65" charset="-120"/>
                <a:ea typeface="標楷體" pitchFamily="65" charset="-120"/>
              </a:defRPr>
            </a:lvl4pPr>
            <a:lvl5pPr marL="2400300" indent="-571500" algn="ctr">
              <a:spcBef>
                <a:spcPts val="0"/>
              </a:spcBef>
              <a:buFont typeface="Arial" panose="020B0604020202020204" pitchFamily="34" charset="0"/>
              <a:buChar char="•"/>
              <a:defRPr sz="3600">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6602440A-C852-5C49-86E6-E3915E889280}"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3595676A-1DA1-E64B-BB4B-9C02AF5F0C7F}" type="slidenum">
              <a:rPr lang="zh-TW" altLang="en-US"/>
              <a:t>‹#›</a:t>
            </a:fld>
            <a:endParaRPr lang="zh-TW" altLang="en-US"/>
          </a:p>
        </p:txBody>
      </p:sp>
    </p:spTree>
  </p:cSld>
  <p:clrMapOvr>
    <a:masterClrMapping/>
  </p:clrMapOvr>
  <p:transition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en-US" altLang="zh-TW"/>
              <a:t>Click to edit Master title style</a:t>
            </a:r>
            <a:endParaRPr lang="zh-TW" altLang="en-US"/>
          </a:p>
        </p:txBody>
      </p:sp>
      <p:sp>
        <p:nvSpPr>
          <p:cNvPr id="11" name="內容版面配置區 2"/>
          <p:cNvSpPr>
            <a:spLocks noGrp="1"/>
          </p:cNvSpPr>
          <p:nvPr>
            <p:ph idx="1"/>
          </p:nvPr>
        </p:nvSpPr>
        <p:spPr>
          <a:xfrm>
            <a:off x="0" y="785795"/>
            <a:ext cx="9144000" cy="4875454"/>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F24F9F36-ED74-C542-95A3-D51003761A5D}"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4641430F-92E4-5A42-887D-34C00A86FC33}" type="slidenum">
              <a:rPr lang="zh-TW" altLang="en-US"/>
              <a:t>‹#›</a:t>
            </a:fld>
            <a:endParaRPr lang="zh-TW" altLang="en-US"/>
          </a:p>
        </p:txBody>
      </p:sp>
    </p:spTree>
  </p:cSld>
  <p:clrMapOvr>
    <a:masterClrMapping/>
  </p:clrMapOvr>
  <p:transition advClick="0"/>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讀經&amp;經文背誦">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71736" y="1785926"/>
            <a:ext cx="6143668" cy="4143405"/>
          </a:xfrm>
        </p:spPr>
        <p:txBody>
          <a:bodyPr>
            <a:normAutofit/>
          </a:bodyPr>
          <a:lstStyle>
            <a:lvl1pPr algn="ctr">
              <a:spcBef>
                <a:spcPts val="0"/>
              </a:spcBef>
              <a:buNone/>
              <a:defRPr sz="3600">
                <a:solidFill>
                  <a:schemeClr val="bg1"/>
                </a:solidFill>
                <a:latin typeface="標楷體" pitchFamily="65" charset="-120"/>
                <a:ea typeface="標楷體" pitchFamily="65" charset="-120"/>
              </a:defRPr>
            </a:lvl1pPr>
            <a:lvl2pPr algn="ctr">
              <a:spcBef>
                <a:spcPts val="0"/>
              </a:spcBef>
              <a:buNone/>
              <a:defRPr sz="3600">
                <a:solidFill>
                  <a:schemeClr val="bg1"/>
                </a:solidFill>
                <a:latin typeface="標楷體" pitchFamily="65" charset="-120"/>
                <a:ea typeface="標楷體" pitchFamily="65" charset="-120"/>
              </a:defRPr>
            </a:lvl2pPr>
            <a:lvl3pPr algn="ctr">
              <a:spcBef>
                <a:spcPts val="0"/>
              </a:spcBef>
              <a:buNone/>
              <a:defRPr sz="3600">
                <a:solidFill>
                  <a:schemeClr val="bg1"/>
                </a:solidFill>
                <a:latin typeface="標楷體" pitchFamily="65" charset="-120"/>
                <a:ea typeface="標楷體" pitchFamily="65" charset="-120"/>
              </a:defRPr>
            </a:lvl3pPr>
            <a:lvl4pPr algn="ctr">
              <a:spcBef>
                <a:spcPts val="0"/>
              </a:spcBef>
              <a:buNone/>
              <a:defRPr sz="3600">
                <a:solidFill>
                  <a:schemeClr val="bg1"/>
                </a:solidFill>
                <a:latin typeface="標楷體" pitchFamily="65" charset="-120"/>
                <a:ea typeface="標楷體" pitchFamily="65" charset="-120"/>
              </a:defRPr>
            </a:lvl4pPr>
            <a:lvl5pPr algn="ctr">
              <a:spcBef>
                <a:spcPts val="0"/>
              </a:spcBef>
              <a:buNone/>
              <a:defRPr sz="3600">
                <a:solidFill>
                  <a:schemeClr val="bg1"/>
                </a:solidFill>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2" name="標題 1"/>
          <p:cNvSpPr>
            <a:spLocks noGrp="1"/>
          </p:cNvSpPr>
          <p:nvPr>
            <p:ph type="title"/>
          </p:nvPr>
        </p:nvSpPr>
        <p:spPr>
          <a:xfrm>
            <a:off x="2571736" y="642918"/>
            <a:ext cx="6115064" cy="100013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40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JhengHei" panose="020B0604030504040204" pitchFamily="34" charset="-120"/>
                <a:ea typeface="Microsoft JhengHei" panose="020B0604030504040204" pitchFamily="34" charset="-120"/>
              </a:defRPr>
            </a:lvl1pPr>
          </a:lstStyle>
          <a:p>
            <a:r>
              <a:rPr lang="en-US" altLang="zh-TW"/>
              <a:t>Click to edit Master title style</a:t>
            </a:r>
            <a:endParaRPr lang="zh-TW" altLang="en-US"/>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A91FC39B-DDE8-9245-B178-9762E1388240}"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2C2D0D4A-504E-954E-81C1-155C88486688}" type="slidenum">
              <a:rPr lang="zh-TW" altLang="en-US"/>
              <a:t>‹#›</a:t>
            </a:fld>
            <a:endParaRPr lang="zh-TW" altLang="en-US"/>
          </a:p>
        </p:txBody>
      </p:sp>
    </p:spTree>
  </p:cSld>
  <p:clrMapOvr>
    <a:masterClrMapping/>
  </p:clrMapOvr>
  <p:transition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聖餐">
    <p:spTree>
      <p:nvGrpSpPr>
        <p:cNvPr id="1" name=""/>
        <p:cNvGrpSpPr/>
        <p:nvPr/>
      </p:nvGrpSpPr>
      <p:grpSpPr>
        <a:xfrm>
          <a:off x="0" y="0"/>
          <a:ext cx="0" cy="0"/>
          <a:chOff x="0" y="0"/>
          <a:chExt cx="0" cy="0"/>
        </a:xfrm>
      </p:grpSpPr>
      <p:sp>
        <p:nvSpPr>
          <p:cNvPr id="4" name="Line 7"/>
          <p:cNvSpPr>
            <a:spLocks noChangeShapeType="1"/>
          </p:cNvSpPr>
          <p:nvPr/>
        </p:nvSpPr>
        <p:spPr bwMode="auto">
          <a:xfrm>
            <a:off x="0" y="785813"/>
            <a:ext cx="9144000" cy="0"/>
          </a:xfrm>
          <a:prstGeom prst="line">
            <a:avLst/>
          </a:prstGeom>
          <a:ln w="25400">
            <a:solidFill>
              <a:schemeClr val="bg1">
                <a:alpha val="50000"/>
              </a:schemeClr>
            </a:solidFill>
          </a:ln>
        </p:spPr>
        <p:style>
          <a:lnRef idx="1">
            <a:schemeClr val="accent2"/>
          </a:lnRef>
          <a:fillRef idx="0">
            <a:schemeClr val="accent2"/>
          </a:fillRef>
          <a:effectRef idx="0">
            <a:schemeClr val="accent2"/>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5" name="Line 7"/>
          <p:cNvSpPr>
            <a:spLocks noChangeShapeType="1"/>
          </p:cNvSpPr>
          <p:nvPr userDrawn="1"/>
        </p:nvSpPr>
        <p:spPr bwMode="auto">
          <a:xfrm>
            <a:off x="0" y="785813"/>
            <a:ext cx="9144000" cy="0"/>
          </a:xfrm>
          <a:prstGeom prst="line">
            <a:avLst/>
          </a:prstGeom>
          <a:ln w="25400">
            <a:solidFill>
              <a:schemeClr val="bg1">
                <a:alpha val="50000"/>
              </a:schemeClr>
            </a:solidFill>
          </a:ln>
        </p:spPr>
        <p:style>
          <a:lnRef idx="1">
            <a:schemeClr val="accent2"/>
          </a:lnRef>
          <a:fillRef idx="0">
            <a:schemeClr val="accent2"/>
          </a:fillRef>
          <a:effectRef idx="0">
            <a:schemeClr val="accent2"/>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6" name="內容版面配置區 2"/>
          <p:cNvSpPr>
            <a:spLocks noGrp="1"/>
          </p:cNvSpPr>
          <p:nvPr>
            <p:ph idx="1"/>
          </p:nvPr>
        </p:nvSpPr>
        <p:spPr>
          <a:xfrm>
            <a:off x="428598" y="785796"/>
            <a:ext cx="8286808" cy="5340369"/>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標題 1"/>
          <p:cNvSpPr>
            <a:spLocks noGrp="1"/>
          </p:cNvSpPr>
          <p:nvPr>
            <p:ph type="title"/>
          </p:nvPr>
        </p:nvSpPr>
        <p:spPr>
          <a:xfrm>
            <a:off x="457200" y="0"/>
            <a:ext cx="8229600" cy="785794"/>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en-US" altLang="zh-TW"/>
              <a:t>Click to edit Master title style</a:t>
            </a:r>
            <a:endParaRPr lang="zh-TW" altLang="en-US"/>
          </a:p>
        </p:txBody>
      </p:sp>
      <p:sp>
        <p:nvSpPr>
          <p:cNvPr id="8" name="Date Placeholder 1"/>
          <p:cNvSpPr>
            <a:spLocks noGrp="1"/>
          </p:cNvSpPr>
          <p:nvPr>
            <p:ph type="dt" sz="half" idx="10"/>
          </p:nvPr>
        </p:nvSpPr>
        <p:spPr/>
        <p:txBody>
          <a:bodyPr/>
          <a:lstStyle>
            <a:lvl1pPr>
              <a:defRPr/>
            </a:lvl1pPr>
          </a:lstStyle>
          <a:p>
            <a:pPr>
              <a:defRPr/>
            </a:pPr>
            <a:fld id="{379226A1-FFB7-1340-87EF-39767090BE9F}" type="datetimeFigureOut">
              <a:rPr lang="en-US"/>
              <a:t>10/5/25</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p:txBody>
          <a:bodyPr/>
          <a:lstStyle>
            <a:lvl1pPr>
              <a:defRPr/>
            </a:lvl1pPr>
          </a:lstStyle>
          <a:p>
            <a:pPr>
              <a:defRPr/>
            </a:pPr>
            <a:fld id="{46880BAA-4E0A-9E4D-83C8-FE8BAF42D2E2}" type="slidenum">
              <a:rPr lang="en-US"/>
              <a:t>‹#›</a:t>
            </a:fld>
            <a:endParaRPr lang="en-US"/>
          </a:p>
        </p:txBody>
      </p:sp>
    </p:spTree>
  </p:cSld>
  <p:clrMapOvr>
    <a:masterClrMapping/>
  </p:clrMapOvr>
  <p:transition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2_標題及物件">
    <p:spTree>
      <p:nvGrpSpPr>
        <p:cNvPr id="1" name=""/>
        <p:cNvGrpSpPr/>
        <p:nvPr/>
      </p:nvGrpSpPr>
      <p:grpSpPr>
        <a:xfrm>
          <a:off x="0" y="0"/>
          <a:ext cx="0" cy="0"/>
          <a:chOff x="0" y="0"/>
          <a:chExt cx="0" cy="0"/>
        </a:xfrm>
      </p:grpSpPr>
      <p:sp>
        <p:nvSpPr>
          <p:cNvPr id="4" name="Line 7"/>
          <p:cNvSpPr>
            <a:spLocks noChangeShapeType="1"/>
          </p:cNvSpPr>
          <p:nvPr/>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endParaRPr>
          </a:p>
        </p:txBody>
      </p:sp>
      <p:pic>
        <p:nvPicPr>
          <p:cNvPr id="5" name="Picture 2" descr="http://www.xxjxsj.cn/article/UploadPic/2010-11/2010112610499758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42888"/>
            <a:ext cx="9324975" cy="74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956617" y="6669088"/>
            <a:ext cx="1368425" cy="552450"/>
          </a:xfrm>
          <a:prstGeom prst="rect">
            <a:avLst/>
          </a:prstGeom>
          <a:solidFill>
            <a:srgbClr val="4B2C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7"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endParaRPr>
          </a:p>
        </p:txBody>
      </p:sp>
      <p:pic>
        <p:nvPicPr>
          <p:cNvPr id="8" name="Picture 2" descr="http://www.xxjxsj.cn/article/UploadPic/2010-11/20101126104997583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242888"/>
            <a:ext cx="9324975" cy="74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7956617" y="6669088"/>
            <a:ext cx="1368425" cy="552450"/>
          </a:xfrm>
          <a:prstGeom prst="rect">
            <a:avLst/>
          </a:prstGeom>
          <a:solidFill>
            <a:srgbClr val="4B2C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2" name="標題 1"/>
          <p:cNvSpPr>
            <a:spLocks noGrp="1"/>
          </p:cNvSpPr>
          <p:nvPr>
            <p:ph type="title"/>
          </p:nvPr>
        </p:nvSpPr>
        <p:spPr/>
        <p:txBody>
          <a:bodyPr/>
          <a:lstStyle/>
          <a:p>
            <a:r>
              <a:rPr lang="en-US" altLang="zh-TW"/>
              <a:t>Click to edit Master title style</a:t>
            </a:r>
            <a:endParaRPr lang="en-CA"/>
          </a:p>
        </p:txBody>
      </p:sp>
      <p:sp>
        <p:nvSpPr>
          <p:cNvPr id="3" name="內容版面配置區 2"/>
          <p:cNvSpPr>
            <a:spLocks noGrp="1"/>
          </p:cNvSpPr>
          <p:nvPr>
            <p:ph idx="1"/>
          </p:nvPr>
        </p:nvSpPr>
        <p:spPr/>
        <p:txBody>
          <a:bodyPr/>
          <a:lstStyle>
            <a:lvl1pPr>
              <a:buNone/>
              <a:defRPr/>
            </a:lvl1pPr>
            <a:lvl2pPr>
              <a:buNone/>
              <a:defRPr/>
            </a:lvl2pPr>
            <a:lvl3pPr>
              <a:buNone/>
              <a:defRPr/>
            </a:lvl3pPr>
            <a:lvl4pPr>
              <a:buNone/>
              <a:defRPr/>
            </a:lvl4pPr>
            <a:lvl5pPr>
              <a:buNone/>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CA"/>
          </a:p>
        </p:txBody>
      </p:sp>
      <p:sp>
        <p:nvSpPr>
          <p:cNvPr id="10" name="Date Placeholder 12"/>
          <p:cNvSpPr>
            <a:spLocks noGrp="1" noChangeArrowheads="1"/>
          </p:cNvSpPr>
          <p:nvPr>
            <p:ph type="dt" sz="half" idx="10"/>
          </p:nvPr>
        </p:nvSpPr>
        <p:spPr/>
        <p:txBody>
          <a:bodyPr/>
          <a:lstStyle>
            <a:lvl1pPr>
              <a:defRPr/>
            </a:lvl1pPr>
          </a:lstStyle>
          <a:p>
            <a:pPr>
              <a:defRPr/>
            </a:pPr>
            <a:endParaRPr lang="zh-CN" altLang="en-US"/>
          </a:p>
        </p:txBody>
      </p:sp>
      <p:sp>
        <p:nvSpPr>
          <p:cNvPr id="11" name="Slide Number Placeholder 13"/>
          <p:cNvSpPr>
            <a:spLocks noGrp="1" noChangeArrowheads="1"/>
          </p:cNvSpPr>
          <p:nvPr>
            <p:ph type="sldNum" sz="quarter" idx="11"/>
          </p:nvPr>
        </p:nvSpPr>
        <p:spPr/>
        <p:txBody>
          <a:bodyPr/>
          <a:lstStyle>
            <a:lvl1pPr>
              <a:defRPr/>
            </a:lvl1pPr>
          </a:lstStyle>
          <a:p>
            <a:pPr>
              <a:defRPr/>
            </a:pPr>
            <a:fld id="{32BB2D56-C363-5B41-891E-554CE681B983}" type="slidenum">
              <a:rPr lang="en-US" altLang="zh-TW"/>
              <a:t>‹#›</a:t>
            </a:fld>
            <a:r>
              <a:rPr lang="en-US" altLang="zh-TW"/>
              <a:t>Menu</a:t>
            </a: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7"/>
          <p:cNvSpPr>
            <a:spLocks noChangeShapeType="1"/>
          </p:cNvSpPr>
          <p:nvPr/>
        </p:nvSpPr>
        <p:spPr bwMode="auto">
          <a:xfrm>
            <a:off x="0" y="692150"/>
            <a:ext cx="9144000" cy="0"/>
          </a:xfrm>
          <a:prstGeom prst="line">
            <a:avLst/>
          </a:prstGeom>
          <a:noFill/>
          <a:ln w="19050">
            <a:solidFill>
              <a:schemeClr val="accent2">
                <a:lumMod val="50000"/>
                <a:alpha val="20000"/>
              </a:schemeClr>
            </a:solidFill>
            <a:round/>
          </a:ln>
        </p:spPr>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a typeface="宋体" panose="02010600030101010101" pitchFamily="2" charset="-122"/>
            </a:endParaRPr>
          </a:p>
        </p:txBody>
      </p:sp>
      <p:sp>
        <p:nvSpPr>
          <p:cNvPr id="6" name="Line 7"/>
          <p:cNvSpPr>
            <a:spLocks noChangeShapeType="1"/>
          </p:cNvSpPr>
          <p:nvPr userDrawn="1"/>
        </p:nvSpPr>
        <p:spPr bwMode="auto">
          <a:xfrm>
            <a:off x="0" y="692150"/>
            <a:ext cx="9144000" cy="0"/>
          </a:xfrm>
          <a:prstGeom prst="line">
            <a:avLst/>
          </a:prstGeom>
          <a:noFill/>
          <a:ln w="19050">
            <a:solidFill>
              <a:schemeClr val="accent2">
                <a:lumMod val="50000"/>
                <a:alpha val="20000"/>
              </a:schemeClr>
            </a:solidFill>
            <a:round/>
          </a:ln>
        </p:spPr>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a typeface="宋体" panose="02010600030101010101" pitchFamily="2" charset="-122"/>
            </a:endParaRPr>
          </a:p>
        </p:txBody>
      </p:sp>
      <p:sp>
        <p:nvSpPr>
          <p:cNvPr id="2" name="Title 1"/>
          <p:cNvSpPr>
            <a:spLocks noGrp="1"/>
          </p:cNvSpPr>
          <p:nvPr>
            <p:ph type="title"/>
          </p:nvPr>
        </p:nvSpPr>
        <p:spPr>
          <a:xfrm>
            <a:off x="457200" y="1"/>
            <a:ext cx="8229600" cy="620688"/>
          </a:xfrm>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179512" y="764704"/>
            <a:ext cx="4392488" cy="5361459"/>
          </a:xfrm>
        </p:spPr>
        <p:txBody>
          <a:bodyPr/>
          <a:lstStyle>
            <a:lvl1pPr marL="0" indent="0" algn="r">
              <a:buNone/>
              <a:defRPr sz="3600"/>
            </a:lvl1pPr>
            <a:lvl2pPr marL="457200" indent="0" algn="r">
              <a:buNone/>
              <a:defRPr sz="3600"/>
            </a:lvl2pPr>
            <a:lvl3pPr marL="914400" indent="0" algn="r">
              <a:buNone/>
              <a:defRPr sz="3600"/>
            </a:lvl3pPr>
            <a:lvl4pPr marL="1371600" indent="0" algn="r">
              <a:buNone/>
              <a:defRPr sz="3600"/>
            </a:lvl4pPr>
            <a:lvl5pPr marL="1828800" indent="0" algn="r">
              <a:buNone/>
              <a:defRPr sz="36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572000" y="764704"/>
            <a:ext cx="4572000" cy="5361459"/>
          </a:xfrm>
        </p:spPr>
        <p:txBody>
          <a:bodyPr/>
          <a:lstStyle>
            <a:lvl1pPr marL="363855" indent="-363855" algn="l">
              <a:lnSpc>
                <a:spcPct val="90000"/>
              </a:lnSpc>
              <a:spcBef>
                <a:spcPts val="600"/>
              </a:spcBef>
              <a:buNone/>
              <a:defRPr sz="3200">
                <a:latin typeface="Times New Roman" panose="02020603050405020304" pitchFamily="18" charset="0"/>
                <a:cs typeface="Times New Roman" panose="02020603050405020304" pitchFamily="18" charset="0"/>
              </a:defRPr>
            </a:lvl1pPr>
            <a:lvl2pPr marL="457200" indent="0">
              <a:lnSpc>
                <a:spcPct val="90000"/>
              </a:lnSpc>
              <a:spcBef>
                <a:spcPts val="600"/>
              </a:spcBef>
              <a:buNone/>
              <a:defRPr sz="3200">
                <a:latin typeface="Times New Roman" panose="02020603050405020304" pitchFamily="18" charset="0"/>
                <a:cs typeface="Times New Roman" panose="02020603050405020304" pitchFamily="18" charset="0"/>
              </a:defRPr>
            </a:lvl2pPr>
            <a:lvl3pPr marL="914400" indent="0">
              <a:lnSpc>
                <a:spcPct val="90000"/>
              </a:lnSpc>
              <a:spcBef>
                <a:spcPts val="600"/>
              </a:spcBef>
              <a:buNone/>
              <a:defRPr sz="3200">
                <a:latin typeface="Times New Roman" panose="02020603050405020304" pitchFamily="18" charset="0"/>
                <a:cs typeface="Times New Roman" panose="02020603050405020304" pitchFamily="18" charset="0"/>
              </a:defRPr>
            </a:lvl3pPr>
            <a:lvl4pPr marL="1371600" indent="0">
              <a:lnSpc>
                <a:spcPct val="90000"/>
              </a:lnSpc>
              <a:spcBef>
                <a:spcPts val="600"/>
              </a:spcBef>
              <a:buNone/>
              <a:defRPr sz="3200">
                <a:latin typeface="Times New Roman" panose="02020603050405020304" pitchFamily="18" charset="0"/>
                <a:cs typeface="Times New Roman" panose="02020603050405020304" pitchFamily="18" charset="0"/>
              </a:defRPr>
            </a:lvl4pPr>
            <a:lvl5pPr marL="1828800" indent="0">
              <a:lnSpc>
                <a:spcPct val="90000"/>
              </a:lnSpc>
              <a:spcBef>
                <a:spcPts val="600"/>
              </a:spcBef>
              <a:buNone/>
              <a:defRPr sz="32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Date Placeholder 4"/>
          <p:cNvSpPr>
            <a:spLocks noGrp="1"/>
          </p:cNvSpPr>
          <p:nvPr>
            <p:ph type="dt" sz="half" idx="10"/>
          </p:nvPr>
        </p:nvSpPr>
        <p:spPr/>
        <p:txBody>
          <a:bodyPr/>
          <a:lstStyle>
            <a:lvl1pPr>
              <a:defRPr/>
            </a:lvl1pPr>
          </a:lstStyle>
          <a:p>
            <a:pPr>
              <a:defRPr/>
            </a:pPr>
            <a:fld id="{E475D5C5-8BC6-444A-950C-F2E7E406179B}" type="datetimeFigureOut">
              <a:rPr lang="zh-TW" altLang="en-US"/>
              <a:t>2025/10/5</a:t>
            </a:fld>
            <a:endParaRPr lang="zh-TW" altLang="en-US"/>
          </a:p>
        </p:txBody>
      </p:sp>
      <p:sp>
        <p:nvSpPr>
          <p:cNvPr id="8"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6"/>
          <p:cNvSpPr>
            <a:spLocks noGrp="1"/>
          </p:cNvSpPr>
          <p:nvPr>
            <p:ph type="sldNum" sz="quarter" idx="12"/>
          </p:nvPr>
        </p:nvSpPr>
        <p:spPr/>
        <p:txBody>
          <a:bodyPr/>
          <a:lstStyle>
            <a:lvl1pPr>
              <a:defRPr/>
            </a:lvl1pPr>
          </a:lstStyle>
          <a:p>
            <a:pPr>
              <a:defRPr/>
            </a:pPr>
            <a:fld id="{C59A76CB-6923-5A47-8D9A-1EBA002F76EA}" type="slidenum">
              <a:rPr lang="zh-TW" altLang="en-US"/>
              <a:t>‹#›</a:t>
            </a:fld>
            <a:endParaRPr lang="zh-TW" alt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Line 7"/>
          <p:cNvSpPr>
            <a:spLocks noChangeShapeType="1"/>
          </p:cNvSpPr>
          <p:nvPr/>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latin typeface="Arial" panose="020B0604020202020204" pitchFamily="34" charset="0"/>
            </a:endParaRPr>
          </a:p>
        </p:txBody>
      </p:sp>
      <p:sp>
        <p:nvSpPr>
          <p:cNvPr id="15" name="Title 1"/>
          <p:cNvSpPr>
            <a:spLocks noGrp="1"/>
          </p:cNvSpPr>
          <p:nvPr>
            <p:ph type="title"/>
          </p:nvPr>
        </p:nvSpPr>
        <p:spPr>
          <a:xfrm>
            <a:off x="457200" y="0"/>
            <a:ext cx="8229600" cy="714375"/>
          </a:xfrm>
        </p:spPr>
        <p:txBody>
          <a:bodyPr/>
          <a:lstStyle/>
          <a:p>
            <a:r>
              <a:rPr lang="en-US"/>
              <a:t>Click to edit Master title style</a:t>
            </a:r>
          </a:p>
        </p:txBody>
      </p:sp>
    </p:spTree>
  </p:cSld>
  <p:clrMapOvr>
    <a:masterClrMapping/>
  </p:clrMapOvr>
  <p:transition advClick="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57200" y="0"/>
            <a:ext cx="8229600" cy="714375"/>
          </a:xfrm>
        </p:spPr>
        <p:txBody>
          <a:bodyPr/>
          <a:lstStyle/>
          <a:p>
            <a:r>
              <a:rPr lang="en-US"/>
              <a:t>Click to edit Master title style</a:t>
            </a:r>
          </a:p>
        </p:txBody>
      </p:sp>
      <p:sp>
        <p:nvSpPr>
          <p:cNvPr id="10" name="Content Placeholder 2"/>
          <p:cNvSpPr>
            <a:spLocks noGrp="1"/>
          </p:cNvSpPr>
          <p:nvPr>
            <p:ph idx="1"/>
          </p:nvPr>
        </p:nvSpPr>
        <p:spPr>
          <a:xfrm>
            <a:off x="323530" y="714375"/>
            <a:ext cx="8496944" cy="541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58519B-22C4-9042-A586-6EF369131692}" type="datetimeFigureOut">
              <a:rPr lang="en-US"/>
              <a:t>10/5/25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21DE64-E0C9-9941-9FDF-8F062C48E411}" type="slidenum">
              <a:rPr lang="en-US"/>
              <a:t>‹#›</a:t>
            </a:fld>
            <a:endParaRPr lang="en-US"/>
          </a:p>
        </p:txBody>
      </p:sp>
    </p:spTree>
  </p:cSld>
  <p:clrMapOvr>
    <a:masterClrMapping/>
  </p:clrMapOvr>
  <p:transition advClick="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pic>
        <p:nvPicPr>
          <p:cNvPr id="6"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15" name="Title 1"/>
          <p:cNvSpPr>
            <a:spLocks noGrp="1"/>
          </p:cNvSpPr>
          <p:nvPr>
            <p:ph type="title"/>
          </p:nvPr>
        </p:nvSpPr>
        <p:spPr>
          <a:xfrm>
            <a:off x="457200" y="0"/>
            <a:ext cx="8229600" cy="714375"/>
          </a:xfrm>
        </p:spPr>
        <p:txBody>
          <a:bodyPr/>
          <a:lstStyle/>
          <a:p>
            <a:r>
              <a:rPr lang="en-US"/>
              <a:t>Click to edit Master title style</a:t>
            </a:r>
          </a:p>
        </p:txBody>
      </p:sp>
      <p:sp>
        <p:nvSpPr>
          <p:cNvPr id="16" name="Content Placeholder 2"/>
          <p:cNvSpPr>
            <a:spLocks noGrp="1"/>
          </p:cNvSpPr>
          <p:nvPr>
            <p:ph idx="1"/>
          </p:nvPr>
        </p:nvSpPr>
        <p:spPr>
          <a:xfrm>
            <a:off x="323530" y="714375"/>
            <a:ext cx="8496944" cy="541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858085B1-F414-604A-BDD4-FFA4C0E7C25D}" type="datetimeFigureOut">
              <a:rPr lang="en-US"/>
              <a:t>10/5/25</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8A68D0C2-88E0-4244-BC4A-4F3E01A62793}" type="slidenum">
              <a:rPr lang="en-US"/>
              <a:t>‹#›</a:t>
            </a:fld>
            <a:endParaRPr lang="en-US"/>
          </a:p>
        </p:txBody>
      </p:sp>
    </p:spTree>
  </p:cSld>
  <p:clrMapOvr>
    <a:masterClrMapping/>
  </p:clrMapOvr>
  <p:transition advClick="0"/>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TW"/>
              <a:t>Click to edit Master title style</a:t>
            </a:r>
            <a:endParaRPr lang="zh-TW" altLang="en-US"/>
          </a:p>
        </p:txBody>
      </p:sp>
      <p:sp>
        <p:nvSpPr>
          <p:cNvPr id="3" name="Text Placeholder 2"/>
          <p:cNvSpPr>
            <a:spLocks noGrp="1"/>
          </p:cNvSpPr>
          <p:nvPr>
            <p:ph type="body" sz="half" idx="1"/>
          </p:nvPr>
        </p:nvSpPr>
        <p:spPr>
          <a:xfrm>
            <a:off x="457200" y="1600204"/>
            <a:ext cx="4038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1600204"/>
            <a:ext cx="4038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6D7C338B-DA6E-4747-947F-4E4EC17B2E26}" type="slidenum">
              <a:rPr lang="en-US" altLang="zh-CN"/>
              <a:t>‹#›</a:t>
            </a:fld>
            <a:endParaRPr lang="en-US" altLang="zh-CN"/>
          </a:p>
        </p:txBody>
      </p:sp>
    </p:spTree>
  </p:cSld>
  <p:clrMapOvr>
    <a:masterClrMapping/>
  </p:clrMapOvr>
  <p:transition advClick="0"/>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en-CA"/>
          </a:p>
        </p:txBody>
      </p:sp>
      <p:sp>
        <p:nvSpPr>
          <p:cNvPr id="3" name="Rectangle 4"/>
          <p:cNvSpPr>
            <a:spLocks noGrp="1" noChangeArrowheads="1"/>
          </p:cNvSpPr>
          <p:nvPr>
            <p:ph type="dt" sz="half" idx="10"/>
          </p:nvPr>
        </p:nvSpPr>
        <p:spPr/>
        <p:txBody>
          <a:bodyPr/>
          <a:lstStyle>
            <a:lvl1pPr>
              <a:defRPr/>
            </a:lvl1pPr>
          </a:lstStyle>
          <a:p>
            <a:pPr>
              <a:defRPr/>
            </a:pPr>
            <a:r>
              <a:rPr lang="en-US" altLang="zh-TW"/>
              <a:t>copyrightreservedforshowingonthetop</a:t>
            </a:r>
          </a:p>
        </p:txBody>
      </p:sp>
      <p:sp>
        <p:nvSpPr>
          <p:cNvPr id="4" name="Rectangle 5"/>
          <p:cNvSpPr>
            <a:spLocks noGrp="1" noChangeArrowheads="1"/>
          </p:cNvSpPr>
          <p:nvPr>
            <p:ph type="ftr" sz="quarter" idx="11"/>
          </p:nvPr>
        </p:nvSpPr>
        <p:spPr/>
        <p:txBody>
          <a:bodyPr/>
          <a:lstStyle>
            <a:lvl1pPr>
              <a:defRPr/>
            </a:lvl1pPr>
          </a:lstStyle>
          <a:p>
            <a:pPr>
              <a:defRPr/>
            </a:pPr>
            <a:r>
              <a:rPr lang="en-US" altLang="zh-TW"/>
              <a:t>MCMAC</a:t>
            </a:r>
            <a:r>
              <a:rPr lang="zh-TW" altLang="en-US"/>
              <a:t>美城迦密國語宣道會贊美詩歌</a:t>
            </a:r>
          </a:p>
        </p:txBody>
      </p:sp>
      <p:sp>
        <p:nvSpPr>
          <p:cNvPr id="5" name="Rectangle 6"/>
          <p:cNvSpPr>
            <a:spLocks noGrp="1" noChangeArrowheads="1"/>
          </p:cNvSpPr>
          <p:nvPr>
            <p:ph type="sldNum" sz="quarter" idx="12"/>
          </p:nvPr>
        </p:nvSpPr>
        <p:spPr/>
        <p:txBody>
          <a:bodyPr/>
          <a:lstStyle>
            <a:lvl1pPr>
              <a:defRPr/>
            </a:lvl1pPr>
          </a:lstStyle>
          <a:p>
            <a:pPr>
              <a:defRPr/>
            </a:pPr>
            <a:fld id="{A4F6FA38-BAA3-8C4A-82AF-9A85EAB5EB6B}" type="slidenum">
              <a:rPr lang="en-US" altLang="zh-TW"/>
              <a:t>‹#›</a:t>
            </a:fld>
            <a:r>
              <a:rPr lang="en-US" altLang="zh-TW"/>
              <a:t>Menu</a:t>
            </a:r>
          </a:p>
        </p:txBody>
      </p:sp>
    </p:spTree>
  </p:cSld>
  <p:clrMapOvr>
    <a:masterClrMapping/>
  </p:clrMapOvr>
  <p:transition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Offering">
    <p:spTree>
      <p:nvGrpSpPr>
        <p:cNvPr id="1" name=""/>
        <p:cNvGrpSpPr/>
        <p:nvPr/>
      </p:nvGrpSpPr>
      <p:grpSpPr>
        <a:xfrm>
          <a:off x="0" y="0"/>
          <a:ext cx="0" cy="0"/>
          <a:chOff x="0" y="0"/>
          <a:chExt cx="0" cy="0"/>
        </a:xfrm>
      </p:grpSpPr>
      <p:pic>
        <p:nvPicPr>
          <p:cNvPr id="3" name="Picture 6" descr="奉獻.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5" name="Date Placeholder 2"/>
          <p:cNvSpPr>
            <a:spLocks noGrp="1"/>
          </p:cNvSpPr>
          <p:nvPr>
            <p:ph type="dt" sz="half" idx="10"/>
          </p:nvPr>
        </p:nvSpPr>
        <p:spPr/>
        <p:txBody>
          <a:bodyPr/>
          <a:lstStyle>
            <a:lvl1pPr>
              <a:defRPr>
                <a:ea typeface="標楷體" pitchFamily="65" charset="-120"/>
              </a:defRPr>
            </a:lvl1pPr>
          </a:lstStyle>
          <a:p>
            <a:pPr>
              <a:defRPr/>
            </a:pPr>
            <a:fld id="{EF4D11E1-4D38-3544-8E35-5D7DC02BA9F4}" type="datetimeFigureOut">
              <a:rPr lang="zh-TW" altLang="en-US"/>
              <a:t>2025/10/5</a:t>
            </a:fld>
            <a:endParaRPr lang="zh-TW" altLang="en-US"/>
          </a:p>
        </p:txBody>
      </p:sp>
      <p:sp>
        <p:nvSpPr>
          <p:cNvPr id="6" name="Footer Placeholder 3"/>
          <p:cNvSpPr>
            <a:spLocks noGrp="1"/>
          </p:cNvSpPr>
          <p:nvPr>
            <p:ph type="ftr" sz="quarter" idx="11"/>
          </p:nvPr>
        </p:nvSpPr>
        <p:spPr/>
        <p:txBody>
          <a:bodyPr/>
          <a:lstStyle>
            <a:lvl1pPr>
              <a:defRPr>
                <a:ea typeface="標楷體" pitchFamily="65" charset="-120"/>
              </a:defRPr>
            </a:lvl1pPr>
          </a:lstStyle>
          <a:p>
            <a:pPr>
              <a:defRPr/>
            </a:pPr>
            <a:endParaRPr lang="zh-TW" altLang="en-US"/>
          </a:p>
        </p:txBody>
      </p:sp>
      <p:sp>
        <p:nvSpPr>
          <p:cNvPr id="7" name="Slide Number Placeholder 4"/>
          <p:cNvSpPr>
            <a:spLocks noGrp="1"/>
          </p:cNvSpPr>
          <p:nvPr>
            <p:ph type="sldNum" sz="quarter" idx="12"/>
          </p:nvPr>
        </p:nvSpPr>
        <p:spPr/>
        <p:txBody>
          <a:bodyPr/>
          <a:lstStyle>
            <a:lvl1pPr>
              <a:defRPr>
                <a:ea typeface="標楷體" pitchFamily="65" charset="-120"/>
              </a:defRPr>
            </a:lvl1pPr>
          </a:lstStyle>
          <a:p>
            <a:pPr>
              <a:defRPr/>
            </a:pPr>
            <a:fld id="{6C847F14-338D-7041-973E-36D7BE43E33D}" type="slidenum">
              <a:rPr lang="zh-TW" altLang="en-US"/>
              <a:t>‹#›</a:t>
            </a:fld>
            <a:endParaRPr lang="zh-TW" altLang="en-US"/>
          </a:p>
        </p:txBody>
      </p:sp>
    </p:spTree>
  </p:cSld>
  <p:clrMapOvr>
    <a:masterClrMapping/>
  </p:clrMapOvr>
  <p:transition advClick="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讀經">
    <p:spTree>
      <p:nvGrpSpPr>
        <p:cNvPr id="1" name=""/>
        <p:cNvGrpSpPr/>
        <p:nvPr/>
      </p:nvGrpSpPr>
      <p:grpSpPr>
        <a:xfrm>
          <a:off x="0" y="0"/>
          <a:ext cx="0" cy="0"/>
          <a:chOff x="0" y="0"/>
          <a:chExt cx="0" cy="0"/>
        </a:xfrm>
      </p:grpSpPr>
      <p:pic>
        <p:nvPicPr>
          <p:cNvPr id="3" name="Picture 3" descr="C:\Users\Harrison &amp; Mina\Desktop\Untitle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2.bp.blogspot.com/-yquhmJjNsTI/TjAPAuRxv9I/AAAAAAAAKH8/u7px2UlTz9A/s400/bibl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標楷體" pitchFamily="65" charset="-120"/>
                <a:ea typeface="標楷體" pitchFamily="65" charset="-120"/>
              </a:defRPr>
            </a:lvl1pPr>
          </a:lstStyle>
          <a:p>
            <a:r>
              <a:rPr lang="en-US"/>
              <a:t>Click to edit Master title style</a:t>
            </a:r>
          </a:p>
        </p:txBody>
      </p:sp>
      <p:sp>
        <p:nvSpPr>
          <p:cNvPr id="5" name="Date Placeholder 2"/>
          <p:cNvSpPr>
            <a:spLocks noGrp="1"/>
          </p:cNvSpPr>
          <p:nvPr>
            <p:ph type="dt" sz="half" idx="10"/>
          </p:nvPr>
        </p:nvSpPr>
        <p:spPr/>
        <p:txBody>
          <a:bodyPr/>
          <a:lstStyle>
            <a:lvl1pPr>
              <a:defRPr>
                <a:ea typeface="標楷體" pitchFamily="65" charset="-120"/>
              </a:defRPr>
            </a:lvl1pPr>
          </a:lstStyle>
          <a:p>
            <a:pPr>
              <a:defRPr/>
            </a:pPr>
            <a:fld id="{C020948D-13A4-D547-9446-46D7F954BB75}" type="datetimeFigureOut">
              <a:rPr lang="zh-TW" altLang="en-US"/>
              <a:t>2025/10/5</a:t>
            </a:fld>
            <a:endParaRPr lang="zh-TW" altLang="en-US"/>
          </a:p>
        </p:txBody>
      </p:sp>
      <p:sp>
        <p:nvSpPr>
          <p:cNvPr id="6" name="Footer Placeholder 3"/>
          <p:cNvSpPr>
            <a:spLocks noGrp="1"/>
          </p:cNvSpPr>
          <p:nvPr>
            <p:ph type="ftr" sz="quarter" idx="11"/>
          </p:nvPr>
        </p:nvSpPr>
        <p:spPr/>
        <p:txBody>
          <a:bodyPr/>
          <a:lstStyle>
            <a:lvl1pPr>
              <a:defRPr>
                <a:ea typeface="標楷體" pitchFamily="65" charset="-120"/>
              </a:defRPr>
            </a:lvl1pPr>
          </a:lstStyle>
          <a:p>
            <a:pPr>
              <a:defRPr/>
            </a:pPr>
            <a:endParaRPr lang="zh-TW" altLang="en-US"/>
          </a:p>
        </p:txBody>
      </p:sp>
      <p:sp>
        <p:nvSpPr>
          <p:cNvPr id="7" name="Slide Number Placeholder 4"/>
          <p:cNvSpPr>
            <a:spLocks noGrp="1"/>
          </p:cNvSpPr>
          <p:nvPr>
            <p:ph type="sldNum" sz="quarter" idx="12"/>
          </p:nvPr>
        </p:nvSpPr>
        <p:spPr/>
        <p:txBody>
          <a:bodyPr/>
          <a:lstStyle>
            <a:lvl1pPr>
              <a:defRPr>
                <a:ea typeface="標楷體" pitchFamily="65" charset="-120"/>
              </a:defRPr>
            </a:lvl1pPr>
          </a:lstStyle>
          <a:p>
            <a:pPr>
              <a:defRPr/>
            </a:pPr>
            <a:fld id="{29DE2706-DBCC-DA45-8E13-DB5FD1477F1D}" type="slidenum">
              <a:rPr lang="zh-TW" altLang="en-US"/>
              <a:t>‹#›</a:t>
            </a:fld>
            <a:endParaRPr lang="zh-TW" altLang="en-US"/>
          </a:p>
        </p:txBody>
      </p:sp>
    </p:spTree>
  </p:cSld>
  <p:clrMapOvr>
    <a:masterClrMapping/>
  </p:clrMapOvr>
  <p:transition advClick="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accent2">
                    <a:lumMod val="75000"/>
                  </a:schemeClr>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defRPr>
            </a:lvl1pPr>
          </a:lstStyle>
          <a:p>
            <a:r>
              <a:rPr lang="zh-TW" altLang="en-US"/>
              <a:t>按一下以編輯母片標題樣式</a:t>
            </a:r>
          </a:p>
        </p:txBody>
      </p:sp>
      <p:sp>
        <p:nvSpPr>
          <p:cNvPr id="11" name="內容版面配置區 2"/>
          <p:cNvSpPr>
            <a:spLocks noGrp="1"/>
          </p:cNvSpPr>
          <p:nvPr>
            <p:ph idx="1"/>
          </p:nvPr>
        </p:nvSpPr>
        <p:spPr>
          <a:xfrm>
            <a:off x="827586" y="785795"/>
            <a:ext cx="7488832" cy="4875454"/>
          </a:xfrm>
        </p:spPr>
        <p:txBody>
          <a:bodyPr>
            <a:normAutofit/>
          </a:bodyPr>
          <a:lstStyle>
            <a:lvl1pPr marL="571500" indent="-571500" algn="ctr">
              <a:spcBef>
                <a:spcPts val="0"/>
              </a:spcBef>
              <a:buFont typeface="Arial" panose="020B0604020202020204" pitchFamily="34" charset="0"/>
              <a:buChar char="•"/>
              <a:defRPr sz="3600">
                <a:latin typeface="標楷體" pitchFamily="65" charset="-120"/>
                <a:ea typeface="標楷體" pitchFamily="65" charset="-120"/>
              </a:defRPr>
            </a:lvl1pPr>
            <a:lvl2pPr marL="1028700" indent="-571500" algn="ctr">
              <a:spcBef>
                <a:spcPts val="0"/>
              </a:spcBef>
              <a:buFont typeface="Arial" panose="020B0604020202020204" pitchFamily="34" charset="0"/>
              <a:buChar char="•"/>
              <a:defRPr sz="3600">
                <a:latin typeface="標楷體" pitchFamily="65" charset="-120"/>
                <a:ea typeface="標楷體" pitchFamily="65" charset="-120"/>
              </a:defRPr>
            </a:lvl2pPr>
            <a:lvl3pPr marL="1485900" indent="-571500" algn="ctr">
              <a:spcBef>
                <a:spcPts val="0"/>
              </a:spcBef>
              <a:buFont typeface="Arial" panose="020B0604020202020204" pitchFamily="34" charset="0"/>
              <a:buChar char="•"/>
              <a:defRPr sz="3600">
                <a:latin typeface="標楷體" pitchFamily="65" charset="-120"/>
                <a:ea typeface="標楷體" pitchFamily="65" charset="-120"/>
              </a:defRPr>
            </a:lvl3pPr>
            <a:lvl4pPr marL="1943100" indent="-571500" algn="ctr">
              <a:spcBef>
                <a:spcPts val="0"/>
              </a:spcBef>
              <a:buFont typeface="Arial" panose="020B0604020202020204" pitchFamily="34" charset="0"/>
              <a:buChar char="•"/>
              <a:defRPr sz="3600">
                <a:latin typeface="標楷體" pitchFamily="65" charset="-120"/>
                <a:ea typeface="標楷體" pitchFamily="65" charset="-120"/>
              </a:defRPr>
            </a:lvl4pPr>
            <a:lvl5pPr marL="2400300" indent="-571500" algn="ctr">
              <a:spcBef>
                <a:spcPts val="0"/>
              </a:spcBef>
              <a:buFont typeface="Arial" panose="020B0604020202020204" pitchFamily="34" charset="0"/>
              <a:buChar char="•"/>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BC220398-2DF3-5343-8148-B317FC6168C2}"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3D1E1556-5D6F-5C45-990A-E31295D750F7}" type="slidenum">
              <a:rPr lang="zh-TW" altLang="en-US"/>
              <a:t>‹#›</a:t>
            </a:fld>
            <a:endParaRPr lang="zh-TW" altLang="en-US"/>
          </a:p>
        </p:txBody>
      </p:sp>
    </p:spTree>
  </p:cSld>
  <p:clrMapOvr>
    <a:masterClrMapping/>
  </p:clrMapOvr>
  <p:transition advClick="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56"/>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zh-TW" altLang="en-US"/>
              <a:t>按一下以編輯母片標題樣式</a:t>
            </a:r>
          </a:p>
        </p:txBody>
      </p:sp>
      <p:sp>
        <p:nvSpPr>
          <p:cNvPr id="11" name="內容版面配置區 2"/>
          <p:cNvSpPr>
            <a:spLocks noGrp="1"/>
          </p:cNvSpPr>
          <p:nvPr>
            <p:ph idx="1"/>
          </p:nvPr>
        </p:nvSpPr>
        <p:spPr>
          <a:xfrm>
            <a:off x="0" y="785795"/>
            <a:ext cx="9144000" cy="4875454"/>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solidFill>
                  <a:srgbClr val="8064A2">
                    <a:lumMod val="20000"/>
                    <a:lumOff val="80000"/>
                  </a:srgbClr>
                </a:solidFill>
                <a:ea typeface="標楷體" pitchFamily="65" charset="-120"/>
              </a:defRPr>
            </a:lvl1pPr>
          </a:lstStyle>
          <a:p>
            <a:pPr>
              <a:defRPr/>
            </a:pPr>
            <a:fld id="{402EDB0B-4479-8D4D-B1B9-85011230E199}" type="datetimeFigureOut">
              <a:rPr lang="zh-TW" altLang="en-US"/>
              <a:t>2025/10/5</a:t>
            </a:fld>
            <a:endParaRPr lang="zh-TW" altLang="en-US"/>
          </a:p>
        </p:txBody>
      </p:sp>
      <p:sp>
        <p:nvSpPr>
          <p:cNvPr id="5" name="頁尾版面配置區 4"/>
          <p:cNvSpPr>
            <a:spLocks noGrp="1"/>
          </p:cNvSpPr>
          <p:nvPr>
            <p:ph type="ftr" sz="quarter" idx="11"/>
          </p:nvPr>
        </p:nvSpPr>
        <p:spPr/>
        <p:txBody>
          <a:bodyPr/>
          <a:lstStyle>
            <a:lvl1pPr>
              <a:defRPr>
                <a:solidFill>
                  <a:srgbClr val="8064A2">
                    <a:lumMod val="20000"/>
                    <a:lumOff val="80000"/>
                  </a:srgbClr>
                </a:solidFill>
                <a:ea typeface="標楷體" pitchFamily="65" charset="-12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solidFill>
                  <a:srgbClr val="8064A2">
                    <a:lumMod val="20000"/>
                    <a:lumOff val="80000"/>
                  </a:srgbClr>
                </a:solidFill>
                <a:ea typeface="標楷體" pitchFamily="65" charset="-120"/>
              </a:defRPr>
            </a:lvl1pPr>
          </a:lstStyle>
          <a:p>
            <a:pPr>
              <a:defRPr/>
            </a:pPr>
            <a:fld id="{A2475EB3-124E-0C48-92C5-37C89D53A124}" type="slidenum">
              <a:rPr lang="zh-TW" altLang="en-US"/>
              <a:t>‹#›</a:t>
            </a:fld>
            <a:endParaRPr lang="zh-TW" altLang="en-US"/>
          </a:p>
        </p:txBody>
      </p:sp>
    </p:spTree>
  </p:cSld>
  <p:clrMapOvr>
    <a:masterClrMapping/>
  </p:clrMapOvr>
  <p:transition advClick="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聖餐">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0" y="785813"/>
            <a:ext cx="9144000" cy="0"/>
          </a:xfrm>
          <a:prstGeom prst="line">
            <a:avLst/>
          </a:prstGeom>
          <a:ln w="25400">
            <a:solidFill>
              <a:schemeClr val="bg1">
                <a:alpha val="50000"/>
              </a:schemeClr>
            </a:solidFill>
          </a:ln>
        </p:spPr>
        <p:style>
          <a:lnRef idx="1">
            <a:schemeClr val="accent2"/>
          </a:lnRef>
          <a:fillRef idx="0">
            <a:schemeClr val="accent2"/>
          </a:fillRef>
          <a:effectRef idx="0">
            <a:schemeClr val="accent2"/>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6" name="內容版面配置區 2"/>
          <p:cNvSpPr>
            <a:spLocks noGrp="1"/>
          </p:cNvSpPr>
          <p:nvPr>
            <p:ph idx="1"/>
          </p:nvPr>
        </p:nvSpPr>
        <p:spPr>
          <a:xfrm>
            <a:off x="428598" y="785796"/>
            <a:ext cx="8286808" cy="5340369"/>
          </a:xfrm>
        </p:spPr>
        <p:txBody>
          <a:bodyPr>
            <a:normAutofit/>
          </a:bodyPr>
          <a:lstStyle>
            <a:lvl1pPr algn="ctr">
              <a:spcBef>
                <a:spcPts val="0"/>
              </a:spcBef>
              <a:buNone/>
              <a:defRPr sz="3600">
                <a:latin typeface="標楷體" pitchFamily="65" charset="-120"/>
                <a:ea typeface="標楷體" pitchFamily="65" charset="-120"/>
              </a:defRPr>
            </a:lvl1pPr>
            <a:lvl2pPr algn="ctr">
              <a:spcBef>
                <a:spcPts val="0"/>
              </a:spcBef>
              <a:buNone/>
              <a:defRPr sz="3600">
                <a:latin typeface="標楷體" pitchFamily="65" charset="-120"/>
                <a:ea typeface="標楷體" pitchFamily="65" charset="-120"/>
              </a:defRPr>
            </a:lvl2pPr>
            <a:lvl3pPr algn="ctr">
              <a:spcBef>
                <a:spcPts val="0"/>
              </a:spcBef>
              <a:buNone/>
              <a:defRPr sz="3600">
                <a:latin typeface="標楷體" pitchFamily="65" charset="-120"/>
                <a:ea typeface="標楷體" pitchFamily="65" charset="-120"/>
              </a:defRPr>
            </a:lvl3pPr>
            <a:lvl4pPr algn="ctr">
              <a:spcBef>
                <a:spcPts val="0"/>
              </a:spcBef>
              <a:buNone/>
              <a:defRPr sz="3600">
                <a:latin typeface="標楷體" pitchFamily="65" charset="-120"/>
                <a:ea typeface="標楷體" pitchFamily="65" charset="-120"/>
              </a:defRPr>
            </a:lvl4pPr>
            <a:lvl5pPr algn="ctr">
              <a:spcBef>
                <a:spcPts val="0"/>
              </a:spcBef>
              <a:buNone/>
              <a:defRPr sz="3600">
                <a:latin typeface="標楷體" pitchFamily="65" charset="-120"/>
                <a:ea typeface="標楷體" pitchFamily="65"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標題 1"/>
          <p:cNvSpPr>
            <a:spLocks noGrp="1"/>
          </p:cNvSpPr>
          <p:nvPr>
            <p:ph type="title"/>
          </p:nvPr>
        </p:nvSpPr>
        <p:spPr>
          <a:xfrm>
            <a:off x="457200" y="0"/>
            <a:ext cx="8229600" cy="785794"/>
          </a:xfrm>
        </p:spPr>
        <p:txBody>
          <a:bodyPr/>
          <a:lstStyle>
            <a:lvl1pPr>
              <a:defRPr sz="3200">
                <a:ln>
                  <a:noFill/>
                </a:ln>
                <a:solidFill>
                  <a:schemeClr val="bg1"/>
                </a:solidFill>
                <a:effectLst>
                  <a:glow rad="63500">
                    <a:schemeClr val="tx1">
                      <a:alpha val="40000"/>
                    </a:schemeClr>
                  </a:glow>
                  <a:outerShdw blurRad="50800" dist="38100" dir="2700000" algn="tl" rotWithShape="0">
                    <a:schemeClr val="tx1">
                      <a:alpha val="40000"/>
                    </a:schemeClr>
                  </a:outerShdw>
                </a:effectLst>
                <a:latin typeface="標楷體" pitchFamily="65" charset="-120"/>
                <a:ea typeface="標楷體" pitchFamily="65" charset="-120"/>
              </a:defRPr>
            </a:lvl1pPr>
          </a:lstStyle>
          <a:p>
            <a:r>
              <a:rPr lang="zh-TW" altLang="en-US"/>
              <a:t>按一下以編輯母片標題樣式</a:t>
            </a:r>
          </a:p>
        </p:txBody>
      </p:sp>
      <p:sp>
        <p:nvSpPr>
          <p:cNvPr id="5" name="Date Placeholder 1"/>
          <p:cNvSpPr>
            <a:spLocks noGrp="1"/>
          </p:cNvSpPr>
          <p:nvPr>
            <p:ph type="dt" sz="half" idx="10"/>
          </p:nvPr>
        </p:nvSpPr>
        <p:spPr/>
        <p:txBody>
          <a:bodyPr/>
          <a:lstStyle>
            <a:lvl1pPr>
              <a:defRPr/>
            </a:lvl1pPr>
          </a:lstStyle>
          <a:p>
            <a:pPr>
              <a:defRPr/>
            </a:pPr>
            <a:fld id="{F757F92E-3016-FC41-80BC-35A8E5EADB87}" type="datetimeFigureOut">
              <a:rPr lang="en-US"/>
              <a:t>10/5/25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862837C8-AC90-1A4A-B668-56197B544667}" type="slidenum">
              <a:rPr lang="en-US"/>
              <a:t>‹#›</a:t>
            </a:fld>
            <a:endParaRPr lang="en-US"/>
          </a:p>
        </p:txBody>
      </p:sp>
    </p:spTree>
  </p:cSld>
  <p:clrMapOvr>
    <a:masterClrMapping/>
  </p:clrMapOvr>
  <p:transition advClick="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0" y="692150"/>
            <a:ext cx="9144000" cy="0"/>
          </a:xfrm>
          <a:prstGeom prst="line">
            <a:avLst/>
          </a:prstGeom>
        </p:spPr>
        <p:style>
          <a:lnRef idx="1">
            <a:schemeClr val="dk1"/>
          </a:lnRef>
          <a:fillRef idx="0">
            <a:schemeClr val="dk1"/>
          </a:fillRef>
          <a:effectRef idx="0">
            <a:schemeClr val="dk1"/>
          </a:effectRef>
          <a:fontRef idx="minor">
            <a:schemeClr val="tx1"/>
          </a:fontRef>
        </p:style>
        <p:txBody>
          <a:bodyPr anchor="b"/>
          <a:lstStyle/>
          <a:p>
            <a:pPr eaLnBrk="1" fontAlgn="auto" hangingPunct="1">
              <a:spcBef>
                <a:spcPts val="0"/>
              </a:spcBef>
              <a:spcAft>
                <a:spcPts val="0"/>
              </a:spcAft>
              <a:defRPr/>
            </a:pPr>
            <a:endParaRPr kumimoji="0" lang="zh-CN" altLang="en-US">
              <a:solidFill>
                <a:prstClr val="black"/>
              </a:solidFill>
              <a:latin typeface="Arial" panose="020B0604020202020204" pitchFamily="34" charset="0"/>
            </a:endParaRPr>
          </a:p>
        </p:txBody>
      </p:sp>
      <p:sp>
        <p:nvSpPr>
          <p:cNvPr id="9" name="Title 1"/>
          <p:cNvSpPr>
            <a:spLocks noGrp="1"/>
          </p:cNvSpPr>
          <p:nvPr>
            <p:ph type="title"/>
          </p:nvPr>
        </p:nvSpPr>
        <p:spPr>
          <a:xfrm>
            <a:off x="457200" y="0"/>
            <a:ext cx="8229600" cy="714375"/>
          </a:xfrm>
        </p:spPr>
        <p:txBody>
          <a:bodyPr/>
          <a:lstStyle/>
          <a:p>
            <a:r>
              <a:rPr lang="en-US"/>
              <a:t>Click to edit Master title style</a:t>
            </a:r>
          </a:p>
        </p:txBody>
      </p:sp>
      <p:sp>
        <p:nvSpPr>
          <p:cNvPr id="10" name="Content Placeholder 2"/>
          <p:cNvSpPr>
            <a:spLocks noGrp="1"/>
          </p:cNvSpPr>
          <p:nvPr>
            <p:ph idx="1"/>
          </p:nvPr>
        </p:nvSpPr>
        <p:spPr>
          <a:xfrm>
            <a:off x="323530" y="714375"/>
            <a:ext cx="8496944" cy="54117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AA1D08F-D049-224A-A519-13B1FBAB57CF}" type="datetimeFigureOut">
              <a:rPr lang="en-US"/>
              <a:t>10/5/25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2D9FBC-BCE8-E04C-A52B-410AB17166C7}" type="slidenum">
              <a:rPr lang="en-US"/>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0.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1.jpe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1.jpe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image" Target="../media/image1.jpeg"/><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theme" Target="../theme/theme6.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7.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15.xml"/><Relationship Id="rId7" Type="http://schemas.openxmlformats.org/officeDocument/2006/relationships/image" Target="../media/image1.jpeg"/><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theme" Target="../theme/theme8.xml"/><Relationship Id="rId5" Type="http://schemas.openxmlformats.org/officeDocument/2006/relationships/slideLayout" Target="../slideLayouts/slideLayout117.xml"/><Relationship Id="rId4" Type="http://schemas.openxmlformats.org/officeDocument/2006/relationships/slideLayout" Target="../slideLayouts/slideLayout1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1.jpe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0"/>
            <a:ext cx="8229600" cy="714375"/>
          </a:xfrm>
          <a:prstGeom prst="rect">
            <a:avLst/>
          </a:prstGeom>
        </p:spPr>
        <p:txBody>
          <a:bodyPr vert="horz" lIns="91440" tIns="45720" rIns="91440" bIns="45720" rtlCol="0" anchor="ctr">
            <a:normAutofit/>
          </a:bodyPr>
          <a:lstStyle/>
          <a:p>
            <a:r>
              <a:rPr lang="zh-TW" altLang="en-US"/>
              <a:t>按一下以編輯母片標題樣式</a:t>
            </a:r>
          </a:p>
        </p:txBody>
      </p:sp>
      <p:sp>
        <p:nvSpPr>
          <p:cNvPr id="1027" name="文字版面配置區 2"/>
          <p:cNvSpPr>
            <a:spLocks noGrp="1" noChangeArrowheads="1"/>
          </p:cNvSpPr>
          <p:nvPr>
            <p:ph type="body" idx="1"/>
          </p:nvPr>
        </p:nvSpPr>
        <p:spPr bwMode="auto">
          <a:xfrm>
            <a:off x="323850" y="714375"/>
            <a:ext cx="84963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48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標楷體" pitchFamily="65" charset="-120"/>
                <a:cs typeface="+mn-cs"/>
              </a:defRPr>
            </a:lvl1pPr>
          </a:lstStyle>
          <a:p>
            <a:pPr>
              <a:defRPr/>
            </a:pPr>
            <a:fld id="{EF741284-CA19-4B44-9A99-37F6AEE9ED2F}" type="datetimeFigureOut">
              <a:rPr lang="zh-TW" altLang="en-US"/>
              <a:t>2025/10/5</a:t>
            </a:fld>
            <a:endParaRPr lang="zh-TW" altLang="en-US"/>
          </a:p>
        </p:txBody>
      </p:sp>
      <p:sp>
        <p:nvSpPr>
          <p:cNvPr id="5" name="頁尾版面配置區 4"/>
          <p:cNvSpPr>
            <a:spLocks noGrp="1"/>
          </p:cNvSpPr>
          <p:nvPr>
            <p:ph type="ftr" sz="quarter" idx="3"/>
          </p:nvPr>
        </p:nvSpPr>
        <p:spPr>
          <a:xfrm>
            <a:off x="3124200" y="635648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標楷體" pitchFamily="65" charset="-120"/>
                <a:cs typeface="+mn-cs"/>
              </a:defRPr>
            </a:lvl1pPr>
          </a:lstStyle>
          <a:p>
            <a:pPr>
              <a:defRPr/>
            </a:pPr>
            <a:endParaRPr lang="zh-TW" altLang="en-US"/>
          </a:p>
        </p:txBody>
      </p:sp>
      <p:sp>
        <p:nvSpPr>
          <p:cNvPr id="6" name="投影片編號版面配置區 5"/>
          <p:cNvSpPr>
            <a:spLocks noGrp="1"/>
          </p:cNvSpPr>
          <p:nvPr>
            <p:ph type="sldNum" sz="quarter" idx="4"/>
          </p:nvPr>
        </p:nvSpPr>
        <p:spPr>
          <a:xfrm>
            <a:off x="6553200" y="6356484"/>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schemeClr val="tx1">
                    <a:tint val="75000"/>
                  </a:schemeClr>
                </a:solidFill>
                <a:latin typeface="+mn-lt"/>
                <a:ea typeface="標楷體" pitchFamily="65" charset="-120"/>
                <a:cs typeface="+mn-cs"/>
              </a:defRPr>
            </a:lvl1pPr>
          </a:lstStyle>
          <a:p>
            <a:pPr>
              <a:defRPr/>
            </a:pPr>
            <a:fld id="{C9F95B0B-5BEC-BD45-AEC2-D3D1DC8BA764}" type="slidenum">
              <a:rPr lang="zh-TW" altLang="en-US"/>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 id="2147483955" r:id="rId12"/>
    <p:sldLayoutId id="2147483956" r:id="rId13"/>
  </p:sldLayoutIdLst>
  <p:transition advClick="0"/>
  <p:txStyles>
    <p:titleStyle>
      <a:lvl1pPr algn="ctr" rtl="0" eaLnBrk="0" fontAlgn="base" hangingPunct="0">
        <a:spcBef>
          <a:spcPct val="0"/>
        </a:spcBef>
        <a:spcAft>
          <a:spcPct val="0"/>
        </a:spcAft>
        <a:defRPr sz="3200" kern="1200">
          <a:solidFill>
            <a:schemeClr val="tx1"/>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cs typeface="標楷體" pitchFamily="65" charset="-120"/>
        </a:defRPr>
      </a:lvl1pPr>
      <a:lvl2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2pPr>
      <a:lvl3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3pPr>
      <a:lvl4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4pPr>
      <a:lvl5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5pPr>
      <a:lvl6pPr marL="457200" algn="ctr" rtl="0" fontAlgn="base">
        <a:spcBef>
          <a:spcPct val="0"/>
        </a:spcBef>
        <a:spcAft>
          <a:spcPct val="0"/>
        </a:spcAft>
        <a:defRPr sz="3200">
          <a:solidFill>
            <a:schemeClr val="bg1"/>
          </a:solidFill>
          <a:latin typeface="標楷體" pitchFamily="65" charset="-120"/>
          <a:ea typeface="標楷體" pitchFamily="65" charset="-120"/>
        </a:defRPr>
      </a:lvl6pPr>
      <a:lvl7pPr marL="914400" algn="ctr" rtl="0" fontAlgn="base">
        <a:spcBef>
          <a:spcPct val="0"/>
        </a:spcBef>
        <a:spcAft>
          <a:spcPct val="0"/>
        </a:spcAft>
        <a:defRPr sz="3200">
          <a:solidFill>
            <a:schemeClr val="bg1"/>
          </a:solidFill>
          <a:latin typeface="標楷體" pitchFamily="65" charset="-120"/>
          <a:ea typeface="標楷體" pitchFamily="65" charset="-120"/>
        </a:defRPr>
      </a:lvl7pPr>
      <a:lvl8pPr marL="1371600" algn="ctr" rtl="0" fontAlgn="base">
        <a:spcBef>
          <a:spcPct val="0"/>
        </a:spcBef>
        <a:spcAft>
          <a:spcPct val="0"/>
        </a:spcAft>
        <a:defRPr sz="3200">
          <a:solidFill>
            <a:schemeClr val="bg1"/>
          </a:solidFill>
          <a:latin typeface="標楷體" pitchFamily="65" charset="-120"/>
          <a:ea typeface="標楷體" pitchFamily="65" charset="-120"/>
        </a:defRPr>
      </a:lvl8pPr>
      <a:lvl9pPr marL="1828800" algn="ctr" rtl="0" fontAlgn="base">
        <a:spcBef>
          <a:spcPct val="0"/>
        </a:spcBef>
        <a:spcAft>
          <a:spcPct val="0"/>
        </a:spcAft>
        <a:defRPr sz="3200">
          <a:solidFill>
            <a:schemeClr val="bg1"/>
          </a:solidFill>
          <a:latin typeface="標楷體" pitchFamily="65" charset="-120"/>
          <a:ea typeface="標楷體" pitchFamily="65" charset="-120"/>
        </a:defRPr>
      </a:lvl9pPr>
    </p:titleStyle>
    <p:bodyStyle>
      <a:lvl1pPr marL="342900" indent="-3429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11" name="Google Shape;11;p1"/>
          <p:cNvSpPr/>
          <p:nvPr/>
        </p:nvSpPr>
        <p:spPr>
          <a:xfrm>
            <a:off x="64008" y="69755"/>
            <a:ext cx="9013372" cy="6693408"/>
          </a:xfrm>
          <a:prstGeom prst="roundRect">
            <a:avLst>
              <a:gd name="adj" fmla="val 4929"/>
            </a:avLst>
          </a:prstGeom>
          <a:solidFill>
            <a:schemeClr val="lt1"/>
          </a:solidFill>
          <a:ln w="9525" cap="sq"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12" name="Google Shape;12;p1"/>
          <p:cNvSpPr txBox="1">
            <a:spLocks noGrp="1"/>
          </p:cNvSpPr>
          <p:nvPr>
            <p:ph type="title"/>
          </p:nvPr>
        </p:nvSpPr>
        <p:spPr>
          <a:xfrm>
            <a:off x="914400" y="274638"/>
            <a:ext cx="7772400" cy="1143000"/>
          </a:xfrm>
          <a:prstGeom prst="rect">
            <a:avLst/>
          </a:prstGeom>
          <a:noFill/>
          <a:ln>
            <a:noFill/>
          </a:ln>
        </p:spPr>
        <p:txBody>
          <a:bodyPr spcFirstLastPara="1" wrap="square" lIns="91425" tIns="45700" rIns="91425" bIns="91425" anchor="b" anchorCtr="0">
            <a:normAutofit/>
          </a:bodyPr>
          <a:lstStyle>
            <a:lvl1pPr marR="0" lvl="0" algn="l" rtl="0">
              <a:spcBef>
                <a:spcPts val="0"/>
              </a:spcBef>
              <a:spcAft>
                <a:spcPts val="0"/>
              </a:spcAft>
              <a:buClr>
                <a:schemeClr val="dk2"/>
              </a:buClr>
              <a:buSzPts val="4000"/>
              <a:buFont typeface="Libre Franklin"/>
              <a:buNone/>
              <a:defRPr sz="4000" b="0" i="0" u="none" strike="noStrike" cap="non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914400" y="1447800"/>
            <a:ext cx="7772400" cy="4572000"/>
          </a:xfrm>
          <a:prstGeom prst="rect">
            <a:avLst/>
          </a:prstGeom>
          <a:noFill/>
          <a:ln>
            <a:noFill/>
          </a:ln>
        </p:spPr>
        <p:txBody>
          <a:bodyPr spcFirstLastPara="1" wrap="square" lIns="91425" tIns="45700" rIns="91425" bIns="45700" anchor="t" anchorCtr="0">
            <a:normAutofit/>
          </a:bodyPr>
          <a:lstStyle>
            <a:lvl1pPr marL="457200" marR="0" lvl="0" indent="-368935" algn="l" rtl="0">
              <a:spcBef>
                <a:spcPts val="580"/>
              </a:spcBef>
              <a:spcAft>
                <a:spcPts val="0"/>
              </a:spcAft>
              <a:buClr>
                <a:schemeClr val="accent1"/>
              </a:buClr>
              <a:buSzPts val="221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914400" marR="0" lvl="1" indent="-358140" algn="l" rtl="0">
              <a:spcBef>
                <a:spcPts val="370"/>
              </a:spcBef>
              <a:spcAft>
                <a:spcPts val="0"/>
              </a:spcAft>
              <a:buClr>
                <a:schemeClr val="accent2"/>
              </a:buClr>
              <a:buSzPts val="204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1371600" marR="0" lvl="2" indent="-336550" algn="l" rtl="0">
              <a:spcBef>
                <a:spcPts val="370"/>
              </a:spcBef>
              <a:spcAft>
                <a:spcPts val="0"/>
              </a:spcAft>
              <a:buClr>
                <a:srgbClr val="E6AFA9"/>
              </a:buClr>
              <a:buSzPts val="17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828800" marR="0" lvl="3" indent="-330200" algn="l" rtl="0">
              <a:spcBef>
                <a:spcPts val="370"/>
              </a:spcBef>
              <a:spcAft>
                <a:spcPts val="0"/>
              </a:spcAft>
              <a:buClr>
                <a:schemeClr val="accent3"/>
              </a:buClr>
              <a:buSzPts val="16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2286000" marR="0" lvl="4" indent="-355600" algn="l" rtl="0">
              <a:spcBef>
                <a:spcPts val="370"/>
              </a:spcBef>
              <a:spcAft>
                <a:spcPts val="0"/>
              </a:spcAft>
              <a:buClr>
                <a:schemeClr val="accent3"/>
              </a:buClr>
              <a:buSzPts val="2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2743200" marR="0" lvl="5" indent="-342900" algn="l" rtl="0">
              <a:spcBef>
                <a:spcPts val="370"/>
              </a:spcBef>
              <a:spcAft>
                <a:spcPts val="0"/>
              </a:spcAft>
              <a:buClr>
                <a:schemeClr val="accent3"/>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3200400" marR="0" lvl="6" indent="-342900" algn="l" rtl="0">
              <a:spcBef>
                <a:spcPts val="370"/>
              </a:spcBef>
              <a:spcAft>
                <a:spcPts val="0"/>
              </a:spcAft>
              <a:buClr>
                <a:schemeClr val="accent2"/>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3657600" marR="0" lvl="7" indent="-342900" algn="l" rtl="0">
              <a:spcBef>
                <a:spcPts val="370"/>
              </a:spcBef>
              <a:spcAft>
                <a:spcPts val="0"/>
              </a:spcAft>
              <a:buClr>
                <a:srgbClr val="E6AF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4114800" marR="0" lvl="8" indent="-342900" algn="l" rtl="0">
              <a:spcBef>
                <a:spcPts val="370"/>
              </a:spcBef>
              <a:spcAft>
                <a:spcPts val="0"/>
              </a:spcAft>
              <a:buClr>
                <a:srgbClr val="CAABA9"/>
              </a:buClr>
              <a:buSzPts val="18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4" name="Google Shape;14;p1"/>
          <p:cNvSpPr txBox="1">
            <a:spLocks noGrp="1"/>
          </p:cNvSpPr>
          <p:nvPr>
            <p:ph type="dt" idx="10"/>
          </p:nvPr>
        </p:nvSpPr>
        <p:spPr>
          <a:xfrm>
            <a:off x="6172200" y="6191250"/>
            <a:ext cx="2476500" cy="47625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0" i="0" u="none" strike="noStrike" cap="none">
                <a:solidFill>
                  <a:schemeClr val="dk2"/>
                </a:solidFill>
                <a:latin typeface="Libre Baskerville"/>
                <a:ea typeface="Libre Baskerville"/>
                <a:cs typeface="Libre Baskerville"/>
                <a:sym typeface="Libre Baskerville"/>
              </a:defRPr>
            </a:lvl1pPr>
            <a:lvl2pPr marR="0" lvl="1"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R="0" lvl="2"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R="0" lvl="3"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R="0" lvl="4"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R="0" lvl="5"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R="0" lvl="6"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R="0" lvl="7"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R="0" lvl="8"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5" name="Google Shape;15;p1"/>
          <p:cNvSpPr txBox="1">
            <a:spLocks noGrp="1"/>
          </p:cNvSpPr>
          <p:nvPr>
            <p:ph type="ftr" idx="11"/>
          </p:nvPr>
        </p:nvSpPr>
        <p:spPr>
          <a:xfrm>
            <a:off x="914400" y="6172200"/>
            <a:ext cx="39624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2"/>
                </a:solidFill>
                <a:latin typeface="Libre Baskerville"/>
                <a:ea typeface="Libre Baskerville"/>
                <a:cs typeface="Libre Baskerville"/>
                <a:sym typeface="Libre Baskerville"/>
              </a:defRPr>
            </a:lvl1pPr>
            <a:lvl2pPr marR="0" lvl="1"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2pPr>
            <a:lvl3pPr marR="0" lvl="2"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3pPr>
            <a:lvl4pPr marR="0" lvl="3"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4pPr>
            <a:lvl5pPr marR="0" lvl="4"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5pPr>
            <a:lvl6pPr marR="0" lvl="5"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6pPr>
            <a:lvl7pPr marR="0" lvl="6"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7pPr>
            <a:lvl8pPr marR="0" lvl="7"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8pPr>
            <a:lvl9pPr marR="0" lvl="8" algn="l" rtl="0">
              <a:spcBef>
                <a:spcPts val="0"/>
              </a:spcBef>
              <a:spcAft>
                <a:spcPts val="0"/>
              </a:spcAft>
              <a:buSzPts val="1400"/>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6" name="Google Shape;16;p1"/>
          <p:cNvSpPr>
            <a:spLocks noGrp="1"/>
          </p:cNvSpPr>
          <p:nvPr>
            <p:ph type="sldNum" idx="12"/>
          </p:nvPr>
        </p:nvSpPr>
        <p:spPr>
          <a:xfrm>
            <a:off x="146304" y="6210300"/>
            <a:ext cx="457200" cy="457200"/>
          </a:xfrm>
          <a:prstGeom prst="ellipse">
            <a:avLst/>
          </a:prstGeom>
          <a:solidFill>
            <a:schemeClr val="accent1"/>
          </a:solidFill>
          <a:ln>
            <a:noFill/>
          </a:ln>
        </p:spPr>
        <p:txBody>
          <a:bodyPr spcFirstLastPara="1" wrap="square" lIns="0" tIns="0" rIns="0" bIns="0" anchor="ctr" anchorCtr="1">
            <a:noAutofit/>
          </a:bodyPr>
          <a:lstStyle>
            <a:lvl1pPr marL="0" marR="0" lvl="0" indent="0" algn="ctr" rtl="0">
              <a:spcBef>
                <a:spcPts val="0"/>
              </a:spcBef>
              <a:buNone/>
              <a:defRPr sz="1400" b="0" i="0" u="none" strike="noStrike" cap="none">
                <a:solidFill>
                  <a:srgbClr val="FFFFFF"/>
                </a:solidFill>
                <a:latin typeface="Libre Franklin"/>
                <a:ea typeface="Libre Franklin"/>
                <a:cs typeface="Libre Franklin"/>
                <a:sym typeface="Libre Franklin"/>
              </a:defRPr>
            </a:lvl1pPr>
            <a:lvl2pPr marL="0" marR="0" lvl="1" indent="0" algn="ctr" rtl="0">
              <a:spcBef>
                <a:spcPts val="0"/>
              </a:spcBef>
              <a:buNone/>
              <a:defRPr sz="1400" b="0" i="0" u="none" strike="noStrike" cap="none">
                <a:solidFill>
                  <a:srgbClr val="FFFFFF"/>
                </a:solidFill>
                <a:latin typeface="Libre Franklin"/>
                <a:ea typeface="Libre Franklin"/>
                <a:cs typeface="Libre Franklin"/>
                <a:sym typeface="Libre Franklin"/>
              </a:defRPr>
            </a:lvl2pPr>
            <a:lvl3pPr marL="0" marR="0" lvl="2" indent="0" algn="ctr" rtl="0">
              <a:spcBef>
                <a:spcPts val="0"/>
              </a:spcBef>
              <a:buNone/>
              <a:defRPr sz="1400" b="0" i="0" u="none" strike="noStrike" cap="none">
                <a:solidFill>
                  <a:srgbClr val="FFFFFF"/>
                </a:solidFill>
                <a:latin typeface="Libre Franklin"/>
                <a:ea typeface="Libre Franklin"/>
                <a:cs typeface="Libre Franklin"/>
                <a:sym typeface="Libre Franklin"/>
              </a:defRPr>
            </a:lvl3pPr>
            <a:lvl4pPr marL="0" marR="0" lvl="3" indent="0" algn="ctr" rtl="0">
              <a:spcBef>
                <a:spcPts val="0"/>
              </a:spcBef>
              <a:buNone/>
              <a:defRPr sz="1400" b="0" i="0" u="none" strike="noStrike" cap="none">
                <a:solidFill>
                  <a:srgbClr val="FFFFFF"/>
                </a:solidFill>
                <a:latin typeface="Libre Franklin"/>
                <a:ea typeface="Libre Franklin"/>
                <a:cs typeface="Libre Franklin"/>
                <a:sym typeface="Libre Franklin"/>
              </a:defRPr>
            </a:lvl4pPr>
            <a:lvl5pPr marL="0" marR="0" lvl="4" indent="0" algn="ctr" rtl="0">
              <a:spcBef>
                <a:spcPts val="0"/>
              </a:spcBef>
              <a:buNone/>
              <a:defRPr sz="1400" b="0" i="0" u="none" strike="noStrike" cap="none">
                <a:solidFill>
                  <a:srgbClr val="FFFFFF"/>
                </a:solidFill>
                <a:latin typeface="Libre Franklin"/>
                <a:ea typeface="Libre Franklin"/>
                <a:cs typeface="Libre Franklin"/>
                <a:sym typeface="Libre Franklin"/>
              </a:defRPr>
            </a:lvl5pPr>
            <a:lvl6pPr marL="0" marR="0" lvl="5" indent="0" algn="ctr" rtl="0">
              <a:spcBef>
                <a:spcPts val="0"/>
              </a:spcBef>
              <a:buNone/>
              <a:defRPr sz="1400" b="0" i="0" u="none" strike="noStrike" cap="none">
                <a:solidFill>
                  <a:srgbClr val="FFFFFF"/>
                </a:solidFill>
                <a:latin typeface="Libre Franklin"/>
                <a:ea typeface="Libre Franklin"/>
                <a:cs typeface="Libre Franklin"/>
                <a:sym typeface="Libre Franklin"/>
              </a:defRPr>
            </a:lvl6pPr>
            <a:lvl7pPr marL="0" marR="0" lvl="6" indent="0" algn="ctr" rtl="0">
              <a:spcBef>
                <a:spcPts val="0"/>
              </a:spcBef>
              <a:buNone/>
              <a:defRPr sz="1400" b="0" i="0" u="none" strike="noStrike" cap="none">
                <a:solidFill>
                  <a:srgbClr val="FFFFFF"/>
                </a:solidFill>
                <a:latin typeface="Libre Franklin"/>
                <a:ea typeface="Libre Franklin"/>
                <a:cs typeface="Libre Franklin"/>
                <a:sym typeface="Libre Franklin"/>
              </a:defRPr>
            </a:lvl7pPr>
            <a:lvl8pPr marL="0" marR="0" lvl="7" indent="0" algn="ctr" rtl="0">
              <a:spcBef>
                <a:spcPts val="0"/>
              </a:spcBef>
              <a:buNone/>
              <a:defRPr sz="1400" b="0" i="0" u="none" strike="noStrike" cap="none">
                <a:solidFill>
                  <a:srgbClr val="FFFFFF"/>
                </a:solidFill>
                <a:latin typeface="Libre Franklin"/>
                <a:ea typeface="Libre Franklin"/>
                <a:cs typeface="Libre Franklin"/>
                <a:sym typeface="Libre Franklin"/>
              </a:defRPr>
            </a:lvl8pPr>
            <a:lvl9pPr marL="0" marR="0" lvl="8" indent="0" algn="ctr" rtl="0">
              <a:spcBef>
                <a:spcPts val="0"/>
              </a:spcBef>
              <a:buNone/>
              <a:defRPr sz="140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zh-CN"/>
              <a:t>‹#›</a:t>
            </a:fld>
            <a:endParaRPr/>
          </a:p>
        </p:txBody>
      </p:sp>
    </p:spTree>
    <p:extLst>
      <p:ext uri="{BB962C8B-B14F-4D97-AF65-F5344CB8AC3E}">
        <p14:creationId xmlns:p14="http://schemas.microsoft.com/office/powerpoint/2010/main" val="3859030719"/>
      </p:ext>
    </p:extLst>
  </p:cSld>
  <p:clrMap bg1="lt1" tx1="dk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3"/>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0"/>
            <a:ext cx="8229600" cy="714375"/>
          </a:xfrm>
          <a:prstGeom prst="rect">
            <a:avLst/>
          </a:prstGeom>
        </p:spPr>
        <p:txBody>
          <a:bodyPr vert="horz" lIns="91440" tIns="45720" rIns="91440" bIns="45720" rtlCol="0" anchor="ctr">
            <a:normAutofit/>
          </a:bodyPr>
          <a:lstStyle/>
          <a:p>
            <a:r>
              <a:rPr lang="zh-TW" altLang="en-US"/>
              <a:t>按一下以編輯母片標題樣式</a:t>
            </a:r>
          </a:p>
        </p:txBody>
      </p:sp>
      <p:sp>
        <p:nvSpPr>
          <p:cNvPr id="16387" name="文字版面配置區 2"/>
          <p:cNvSpPr>
            <a:spLocks noGrp="1" noChangeArrowheads="1"/>
          </p:cNvSpPr>
          <p:nvPr>
            <p:ph type="body" idx="1"/>
          </p:nvPr>
        </p:nvSpPr>
        <p:spPr bwMode="auto">
          <a:xfrm>
            <a:off x="323850" y="714375"/>
            <a:ext cx="84963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48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fld id="{0A691977-9D62-9B45-A8B7-51E5CCFBB036}" type="datetimeFigureOut">
              <a:rPr lang="zh-TW" altLang="en-US"/>
              <a:t>2025/10/5</a:t>
            </a:fld>
            <a:endParaRPr lang="zh-TW" altLang="en-US"/>
          </a:p>
        </p:txBody>
      </p:sp>
      <p:sp>
        <p:nvSpPr>
          <p:cNvPr id="5" name="頁尾版面配置區 4"/>
          <p:cNvSpPr>
            <a:spLocks noGrp="1"/>
          </p:cNvSpPr>
          <p:nvPr>
            <p:ph type="ftr" sz="quarter" idx="3"/>
          </p:nvPr>
        </p:nvSpPr>
        <p:spPr>
          <a:xfrm>
            <a:off x="3124200" y="635648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endParaRPr lang="zh-TW" altLang="en-US"/>
          </a:p>
        </p:txBody>
      </p:sp>
      <p:sp>
        <p:nvSpPr>
          <p:cNvPr id="6" name="投影片編號版面配置區 5"/>
          <p:cNvSpPr>
            <a:spLocks noGrp="1"/>
          </p:cNvSpPr>
          <p:nvPr>
            <p:ph type="sldNum" sz="quarter" idx="4"/>
          </p:nvPr>
        </p:nvSpPr>
        <p:spPr>
          <a:xfrm>
            <a:off x="6553200" y="6356484"/>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fld id="{FF1FD685-5A5C-9A47-8B83-1FB0C2384972}" type="slidenum">
              <a:rPr lang="zh-TW" altLang="en-US"/>
              <a:t>‹#›</a:t>
            </a:fld>
            <a:endParaRPr lang="zh-TW"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Lst>
  <p:transition advClick="0"/>
  <p:txStyles>
    <p:titleStyle>
      <a:lvl1pPr algn="ctr" rtl="0" eaLnBrk="0" fontAlgn="base" hangingPunct="0">
        <a:spcBef>
          <a:spcPct val="0"/>
        </a:spcBef>
        <a:spcAft>
          <a:spcPct val="0"/>
        </a:spcAft>
        <a:defRPr sz="3200" kern="1200">
          <a:solidFill>
            <a:schemeClr val="tx1"/>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cs typeface="標楷體" pitchFamily="65" charset="-120"/>
        </a:defRPr>
      </a:lvl1pPr>
      <a:lvl2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2pPr>
      <a:lvl3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3pPr>
      <a:lvl4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4pPr>
      <a:lvl5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5pPr>
      <a:lvl6pPr marL="457200" algn="ctr" rtl="0" eaLnBrk="1" fontAlgn="base" hangingPunct="1">
        <a:spcBef>
          <a:spcPct val="0"/>
        </a:spcBef>
        <a:spcAft>
          <a:spcPct val="0"/>
        </a:spcAft>
        <a:defRPr sz="3200">
          <a:solidFill>
            <a:schemeClr val="bg1"/>
          </a:solidFill>
          <a:latin typeface="標楷體" pitchFamily="65" charset="-120"/>
          <a:ea typeface="標楷體" pitchFamily="65" charset="-120"/>
        </a:defRPr>
      </a:lvl6pPr>
      <a:lvl7pPr marL="914400" algn="ctr" rtl="0" eaLnBrk="1" fontAlgn="base" hangingPunct="1">
        <a:spcBef>
          <a:spcPct val="0"/>
        </a:spcBef>
        <a:spcAft>
          <a:spcPct val="0"/>
        </a:spcAft>
        <a:defRPr sz="3200">
          <a:solidFill>
            <a:schemeClr val="bg1"/>
          </a:solidFill>
          <a:latin typeface="標楷體" pitchFamily="65" charset="-120"/>
          <a:ea typeface="標楷體" pitchFamily="65" charset="-120"/>
        </a:defRPr>
      </a:lvl7pPr>
      <a:lvl8pPr marL="1371600" algn="ctr" rtl="0" eaLnBrk="1" fontAlgn="base" hangingPunct="1">
        <a:spcBef>
          <a:spcPct val="0"/>
        </a:spcBef>
        <a:spcAft>
          <a:spcPct val="0"/>
        </a:spcAft>
        <a:defRPr sz="3200">
          <a:solidFill>
            <a:schemeClr val="bg1"/>
          </a:solidFill>
          <a:latin typeface="標楷體" pitchFamily="65" charset="-120"/>
          <a:ea typeface="標楷體" pitchFamily="65" charset="-120"/>
        </a:defRPr>
      </a:lvl8pPr>
      <a:lvl9pPr marL="1828800" algn="ctr" rtl="0" eaLnBrk="1" fontAlgn="base" hangingPunct="1">
        <a:spcBef>
          <a:spcPct val="0"/>
        </a:spcBef>
        <a:spcAft>
          <a:spcPct val="0"/>
        </a:spcAft>
        <a:defRPr sz="3200">
          <a:solidFill>
            <a:schemeClr val="bg1"/>
          </a:solidFill>
          <a:latin typeface="標楷體" pitchFamily="65" charset="-120"/>
          <a:ea typeface="標楷體" pitchFamily="65" charset="-120"/>
        </a:defRPr>
      </a:lvl9pPr>
    </p:titleStyle>
    <p:bodyStyle>
      <a:lvl1pPr marL="342900" indent="-3429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3"/>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0"/>
            <a:ext cx="8229600" cy="714375"/>
          </a:xfrm>
          <a:prstGeom prst="rect">
            <a:avLst/>
          </a:prstGeom>
        </p:spPr>
        <p:txBody>
          <a:bodyPr vert="horz" lIns="91440" tIns="45720" rIns="91440" bIns="45720" rtlCol="0" anchor="ctr">
            <a:normAutofit/>
          </a:bodyPr>
          <a:lstStyle/>
          <a:p>
            <a:r>
              <a:rPr lang="zh-TW" altLang="en-US"/>
              <a:t>按一下以編輯母片標題樣式</a:t>
            </a:r>
          </a:p>
        </p:txBody>
      </p:sp>
      <p:sp>
        <p:nvSpPr>
          <p:cNvPr id="36867" name="文字版面配置區 2"/>
          <p:cNvSpPr>
            <a:spLocks noGrp="1" noChangeArrowheads="1"/>
          </p:cNvSpPr>
          <p:nvPr>
            <p:ph type="body" idx="1"/>
          </p:nvPr>
        </p:nvSpPr>
        <p:spPr bwMode="auto">
          <a:xfrm>
            <a:off x="323850" y="714375"/>
            <a:ext cx="84963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48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fld id="{81D611B4-8E99-BE46-98AF-3B55B32188F8}" type="datetimeFigureOut">
              <a:rPr lang="zh-TW" altLang="en-US"/>
              <a:t>2025/10/5</a:t>
            </a:fld>
            <a:endParaRPr lang="zh-TW" altLang="en-US"/>
          </a:p>
        </p:txBody>
      </p:sp>
      <p:sp>
        <p:nvSpPr>
          <p:cNvPr id="5" name="頁尾版面配置區 4"/>
          <p:cNvSpPr>
            <a:spLocks noGrp="1"/>
          </p:cNvSpPr>
          <p:nvPr>
            <p:ph type="ftr" sz="quarter" idx="3"/>
          </p:nvPr>
        </p:nvSpPr>
        <p:spPr>
          <a:xfrm>
            <a:off x="3124200" y="635648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endParaRPr lang="zh-TW" altLang="en-US"/>
          </a:p>
        </p:txBody>
      </p:sp>
      <p:sp>
        <p:nvSpPr>
          <p:cNvPr id="6" name="投影片編號版面配置區 5"/>
          <p:cNvSpPr>
            <a:spLocks noGrp="1"/>
          </p:cNvSpPr>
          <p:nvPr>
            <p:ph type="sldNum" sz="quarter" idx="4"/>
          </p:nvPr>
        </p:nvSpPr>
        <p:spPr>
          <a:xfrm>
            <a:off x="6553200" y="6356484"/>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fld id="{7023F460-41B4-B943-A18F-1E88C80FA0CD}" type="slidenum">
              <a:rPr lang="zh-TW" altLang="en-US"/>
              <a:t>‹#›</a:t>
            </a:fld>
            <a:endParaRPr lang="zh-TW"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Lst>
  <p:transition advClick="0"/>
  <p:txStyles>
    <p:titleStyle>
      <a:lvl1pPr algn="ctr" rtl="0" eaLnBrk="0" fontAlgn="base" hangingPunct="0">
        <a:spcBef>
          <a:spcPct val="0"/>
        </a:spcBef>
        <a:spcAft>
          <a:spcPct val="0"/>
        </a:spcAft>
        <a:defRPr sz="3200" kern="1200">
          <a:solidFill>
            <a:schemeClr val="tx1"/>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cs typeface="標楷體" pitchFamily="65" charset="-120"/>
        </a:defRPr>
      </a:lvl1pPr>
      <a:lvl2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2pPr>
      <a:lvl3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3pPr>
      <a:lvl4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4pPr>
      <a:lvl5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5pPr>
      <a:lvl6pPr marL="457200" algn="ctr" rtl="0" eaLnBrk="1" fontAlgn="base" hangingPunct="1">
        <a:spcBef>
          <a:spcPct val="0"/>
        </a:spcBef>
        <a:spcAft>
          <a:spcPct val="0"/>
        </a:spcAft>
        <a:defRPr sz="3200">
          <a:solidFill>
            <a:schemeClr val="bg1"/>
          </a:solidFill>
          <a:latin typeface="標楷體" pitchFamily="65" charset="-120"/>
          <a:ea typeface="標楷體" pitchFamily="65" charset="-120"/>
        </a:defRPr>
      </a:lvl6pPr>
      <a:lvl7pPr marL="914400" algn="ctr" rtl="0" eaLnBrk="1" fontAlgn="base" hangingPunct="1">
        <a:spcBef>
          <a:spcPct val="0"/>
        </a:spcBef>
        <a:spcAft>
          <a:spcPct val="0"/>
        </a:spcAft>
        <a:defRPr sz="3200">
          <a:solidFill>
            <a:schemeClr val="bg1"/>
          </a:solidFill>
          <a:latin typeface="標楷體" pitchFamily="65" charset="-120"/>
          <a:ea typeface="標楷體" pitchFamily="65" charset="-120"/>
        </a:defRPr>
      </a:lvl7pPr>
      <a:lvl8pPr marL="1371600" algn="ctr" rtl="0" eaLnBrk="1" fontAlgn="base" hangingPunct="1">
        <a:spcBef>
          <a:spcPct val="0"/>
        </a:spcBef>
        <a:spcAft>
          <a:spcPct val="0"/>
        </a:spcAft>
        <a:defRPr sz="3200">
          <a:solidFill>
            <a:schemeClr val="bg1"/>
          </a:solidFill>
          <a:latin typeface="標楷體" pitchFamily="65" charset="-120"/>
          <a:ea typeface="標楷體" pitchFamily="65" charset="-120"/>
        </a:defRPr>
      </a:lvl8pPr>
      <a:lvl9pPr marL="1828800" algn="ctr" rtl="0" eaLnBrk="1" fontAlgn="base" hangingPunct="1">
        <a:spcBef>
          <a:spcPct val="0"/>
        </a:spcBef>
        <a:spcAft>
          <a:spcPct val="0"/>
        </a:spcAft>
        <a:defRPr sz="3200">
          <a:solidFill>
            <a:schemeClr val="bg1"/>
          </a:solidFill>
          <a:latin typeface="標楷體" pitchFamily="65" charset="-120"/>
          <a:ea typeface="標楷體" pitchFamily="65" charset="-120"/>
        </a:defRPr>
      </a:lvl9pPr>
    </p:titleStyle>
    <p:bodyStyle>
      <a:lvl1pPr marL="342900" indent="-3429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3"/>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0"/>
            <a:ext cx="8229600" cy="714375"/>
          </a:xfrm>
          <a:prstGeom prst="rect">
            <a:avLst/>
          </a:prstGeom>
        </p:spPr>
        <p:txBody>
          <a:bodyPr vert="horz" lIns="91440" tIns="45720" rIns="91440" bIns="45720" rtlCol="0" anchor="ctr">
            <a:normAutofit/>
          </a:bodyPr>
          <a:lstStyle/>
          <a:p>
            <a:r>
              <a:rPr lang="zh-TW" altLang="en-US"/>
              <a:t>按一下以編輯母片標題樣式</a:t>
            </a:r>
          </a:p>
        </p:txBody>
      </p:sp>
      <p:sp>
        <p:nvSpPr>
          <p:cNvPr id="59395" name="文字版面配置區 2"/>
          <p:cNvSpPr>
            <a:spLocks noGrp="1" noChangeArrowheads="1"/>
          </p:cNvSpPr>
          <p:nvPr>
            <p:ph type="body" idx="1"/>
          </p:nvPr>
        </p:nvSpPr>
        <p:spPr bwMode="auto">
          <a:xfrm>
            <a:off x="323850" y="714375"/>
            <a:ext cx="84963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48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fld id="{EBEC2DCF-D6D3-D14D-8330-E7FCCFC82000}" type="datetimeFigureOut">
              <a:rPr lang="zh-TW" altLang="en-US"/>
              <a:t>2025/10/5</a:t>
            </a:fld>
            <a:endParaRPr lang="zh-TW" altLang="en-US"/>
          </a:p>
        </p:txBody>
      </p:sp>
      <p:sp>
        <p:nvSpPr>
          <p:cNvPr id="5" name="頁尾版面配置區 4"/>
          <p:cNvSpPr>
            <a:spLocks noGrp="1"/>
          </p:cNvSpPr>
          <p:nvPr>
            <p:ph type="ftr" sz="quarter" idx="3"/>
          </p:nvPr>
        </p:nvSpPr>
        <p:spPr>
          <a:xfrm>
            <a:off x="3124200" y="635648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endParaRPr lang="zh-TW" altLang="en-US"/>
          </a:p>
        </p:txBody>
      </p:sp>
      <p:sp>
        <p:nvSpPr>
          <p:cNvPr id="6" name="投影片編號版面配置區 5"/>
          <p:cNvSpPr>
            <a:spLocks noGrp="1"/>
          </p:cNvSpPr>
          <p:nvPr>
            <p:ph type="sldNum" sz="quarter" idx="4"/>
          </p:nvPr>
        </p:nvSpPr>
        <p:spPr>
          <a:xfrm>
            <a:off x="6553200" y="6356484"/>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fld id="{F8347C2C-9B44-B649-B60A-924B988E04C7}" type="slidenum">
              <a:rPr lang="zh-TW" altLang="en-US"/>
              <a:t>‹#›</a:t>
            </a:fld>
            <a:endParaRPr lang="zh-TW" alt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Lst>
  <p:transition advClick="0"/>
  <p:txStyles>
    <p:titleStyle>
      <a:lvl1pPr algn="ctr" rtl="0" eaLnBrk="0" fontAlgn="base" hangingPunct="0">
        <a:spcBef>
          <a:spcPct val="0"/>
        </a:spcBef>
        <a:spcAft>
          <a:spcPct val="0"/>
        </a:spcAft>
        <a:defRPr sz="3200" kern="1200">
          <a:solidFill>
            <a:schemeClr val="tx1"/>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cs typeface="標楷體" pitchFamily="65" charset="-120"/>
        </a:defRPr>
      </a:lvl1pPr>
      <a:lvl2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2pPr>
      <a:lvl3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3pPr>
      <a:lvl4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4pPr>
      <a:lvl5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5pPr>
      <a:lvl6pPr marL="457200" algn="ctr" rtl="0" eaLnBrk="1" fontAlgn="base" hangingPunct="1">
        <a:spcBef>
          <a:spcPct val="0"/>
        </a:spcBef>
        <a:spcAft>
          <a:spcPct val="0"/>
        </a:spcAft>
        <a:defRPr sz="3200">
          <a:solidFill>
            <a:schemeClr val="bg1"/>
          </a:solidFill>
          <a:latin typeface="標楷體" pitchFamily="65" charset="-120"/>
          <a:ea typeface="標楷體" pitchFamily="65" charset="-120"/>
        </a:defRPr>
      </a:lvl6pPr>
      <a:lvl7pPr marL="914400" algn="ctr" rtl="0" eaLnBrk="1" fontAlgn="base" hangingPunct="1">
        <a:spcBef>
          <a:spcPct val="0"/>
        </a:spcBef>
        <a:spcAft>
          <a:spcPct val="0"/>
        </a:spcAft>
        <a:defRPr sz="3200">
          <a:solidFill>
            <a:schemeClr val="bg1"/>
          </a:solidFill>
          <a:latin typeface="標楷體" pitchFamily="65" charset="-120"/>
          <a:ea typeface="標楷體" pitchFamily="65" charset="-120"/>
        </a:defRPr>
      </a:lvl7pPr>
      <a:lvl8pPr marL="1371600" algn="ctr" rtl="0" eaLnBrk="1" fontAlgn="base" hangingPunct="1">
        <a:spcBef>
          <a:spcPct val="0"/>
        </a:spcBef>
        <a:spcAft>
          <a:spcPct val="0"/>
        </a:spcAft>
        <a:defRPr sz="3200">
          <a:solidFill>
            <a:schemeClr val="bg1"/>
          </a:solidFill>
          <a:latin typeface="標楷體" pitchFamily="65" charset="-120"/>
          <a:ea typeface="標楷體" pitchFamily="65" charset="-120"/>
        </a:defRPr>
      </a:lvl8pPr>
      <a:lvl9pPr marL="1828800" algn="ctr" rtl="0" eaLnBrk="1" fontAlgn="base" hangingPunct="1">
        <a:spcBef>
          <a:spcPct val="0"/>
        </a:spcBef>
        <a:spcAft>
          <a:spcPct val="0"/>
        </a:spcAft>
        <a:defRPr sz="3200">
          <a:solidFill>
            <a:schemeClr val="bg1"/>
          </a:solidFill>
          <a:latin typeface="標楷體" pitchFamily="65" charset="-120"/>
          <a:ea typeface="標楷體" pitchFamily="65" charset="-120"/>
        </a:defRPr>
      </a:lvl9pPr>
    </p:titleStyle>
    <p:bodyStyle>
      <a:lvl1pPr marL="342900" indent="-3429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0"/>
            <a:ext cx="8229600" cy="714375"/>
          </a:xfrm>
          <a:prstGeom prst="rect">
            <a:avLst/>
          </a:prstGeom>
        </p:spPr>
        <p:txBody>
          <a:bodyPr vert="horz" lIns="91440" tIns="45720" rIns="91440" bIns="45720" rtlCol="0" anchor="ctr">
            <a:normAutofit/>
          </a:bodyPr>
          <a:lstStyle/>
          <a:p>
            <a:r>
              <a:rPr lang="zh-TW" altLang="en-US"/>
              <a:t>按一下以編輯母片標題樣式</a:t>
            </a:r>
          </a:p>
        </p:txBody>
      </p:sp>
      <p:sp>
        <p:nvSpPr>
          <p:cNvPr id="81923" name="文字版面配置區 2"/>
          <p:cNvSpPr>
            <a:spLocks noGrp="1"/>
          </p:cNvSpPr>
          <p:nvPr>
            <p:ph type="body" idx="1"/>
          </p:nvPr>
        </p:nvSpPr>
        <p:spPr bwMode="auto">
          <a:xfrm>
            <a:off x="323850" y="714375"/>
            <a:ext cx="84963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48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fld id="{74543AFA-9A09-764E-A972-7890D26505AB}" type="datetimeFigureOut">
              <a:rPr lang="zh-TW" altLang="en-US"/>
              <a:t>2025/10/5</a:t>
            </a:fld>
            <a:endParaRPr lang="zh-TW" altLang="en-US"/>
          </a:p>
        </p:txBody>
      </p:sp>
      <p:sp>
        <p:nvSpPr>
          <p:cNvPr id="5" name="頁尾版面配置區 4"/>
          <p:cNvSpPr>
            <a:spLocks noGrp="1"/>
          </p:cNvSpPr>
          <p:nvPr>
            <p:ph type="ftr" sz="quarter" idx="3"/>
          </p:nvPr>
        </p:nvSpPr>
        <p:spPr>
          <a:xfrm>
            <a:off x="3124200" y="635648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endParaRPr lang="zh-TW" altLang="en-US"/>
          </a:p>
        </p:txBody>
      </p:sp>
      <p:sp>
        <p:nvSpPr>
          <p:cNvPr id="6" name="投影片編號版面配置區 5"/>
          <p:cNvSpPr>
            <a:spLocks noGrp="1"/>
          </p:cNvSpPr>
          <p:nvPr>
            <p:ph type="sldNum" sz="quarter" idx="4"/>
          </p:nvPr>
        </p:nvSpPr>
        <p:spPr>
          <a:xfrm>
            <a:off x="6553200" y="6356484"/>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fld id="{A72781A1-1B0D-E944-997E-A5F0434936B7}" type="slidenum">
              <a:rPr lang="zh-TW" altLang="en-US"/>
              <a:t>‹#›</a:t>
            </a:fld>
            <a:endParaRPr lang="zh-TW" alt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Lst>
  <p:transition advClick="0"/>
  <p:txStyles>
    <p:titleStyle>
      <a:lvl1pPr algn="ctr" rtl="0" eaLnBrk="0" fontAlgn="base" hangingPunct="0">
        <a:spcBef>
          <a:spcPct val="0"/>
        </a:spcBef>
        <a:spcAft>
          <a:spcPct val="0"/>
        </a:spcAft>
        <a:defRPr sz="3200" kern="1200">
          <a:solidFill>
            <a:schemeClr val="tx1"/>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cs typeface="標楷體" pitchFamily="65" charset="-120"/>
        </a:defRPr>
      </a:lvl1pPr>
      <a:lvl2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2pPr>
      <a:lvl3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3pPr>
      <a:lvl4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4pPr>
      <a:lvl5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5pPr>
      <a:lvl6pPr marL="457200" algn="ctr" rtl="0" eaLnBrk="1" fontAlgn="base" hangingPunct="1">
        <a:spcBef>
          <a:spcPct val="0"/>
        </a:spcBef>
        <a:spcAft>
          <a:spcPct val="0"/>
        </a:spcAft>
        <a:defRPr sz="3200">
          <a:solidFill>
            <a:schemeClr val="bg1"/>
          </a:solidFill>
          <a:latin typeface="標楷體" pitchFamily="65" charset="-120"/>
          <a:ea typeface="標楷體" pitchFamily="65" charset="-120"/>
        </a:defRPr>
      </a:lvl6pPr>
      <a:lvl7pPr marL="914400" algn="ctr" rtl="0" eaLnBrk="1" fontAlgn="base" hangingPunct="1">
        <a:spcBef>
          <a:spcPct val="0"/>
        </a:spcBef>
        <a:spcAft>
          <a:spcPct val="0"/>
        </a:spcAft>
        <a:defRPr sz="3200">
          <a:solidFill>
            <a:schemeClr val="bg1"/>
          </a:solidFill>
          <a:latin typeface="標楷體" pitchFamily="65" charset="-120"/>
          <a:ea typeface="標楷體" pitchFamily="65" charset="-120"/>
        </a:defRPr>
      </a:lvl7pPr>
      <a:lvl8pPr marL="1371600" algn="ctr" rtl="0" eaLnBrk="1" fontAlgn="base" hangingPunct="1">
        <a:spcBef>
          <a:spcPct val="0"/>
        </a:spcBef>
        <a:spcAft>
          <a:spcPct val="0"/>
        </a:spcAft>
        <a:defRPr sz="3200">
          <a:solidFill>
            <a:schemeClr val="bg1"/>
          </a:solidFill>
          <a:latin typeface="標楷體" pitchFamily="65" charset="-120"/>
          <a:ea typeface="標楷體" pitchFamily="65" charset="-120"/>
        </a:defRPr>
      </a:lvl8pPr>
      <a:lvl9pPr marL="1828800" algn="ctr" rtl="0" eaLnBrk="1" fontAlgn="base" hangingPunct="1">
        <a:spcBef>
          <a:spcPct val="0"/>
        </a:spcBef>
        <a:spcAft>
          <a:spcPct val="0"/>
        </a:spcAft>
        <a:defRPr sz="3200">
          <a:solidFill>
            <a:schemeClr val="bg1"/>
          </a:solidFill>
          <a:latin typeface="標楷體" pitchFamily="65" charset="-120"/>
          <a:ea typeface="標楷體" pitchFamily="65" charset="-120"/>
        </a:defRPr>
      </a:lvl9pPr>
    </p:titleStyle>
    <p:bodyStyle>
      <a:lvl1pPr marL="342900" indent="-3429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0"/>
            <a:ext cx="8229600" cy="714375"/>
          </a:xfrm>
          <a:prstGeom prst="rect">
            <a:avLst/>
          </a:prstGeom>
        </p:spPr>
        <p:txBody>
          <a:bodyPr vert="horz" lIns="91440" tIns="45720" rIns="91440" bIns="45720" rtlCol="0" anchor="ctr">
            <a:normAutofit/>
          </a:bodyPr>
          <a:lstStyle/>
          <a:p>
            <a:r>
              <a:rPr lang="zh-TW" altLang="en-US"/>
              <a:t>按一下以編輯母片標題樣式</a:t>
            </a:r>
          </a:p>
        </p:txBody>
      </p:sp>
      <p:sp>
        <p:nvSpPr>
          <p:cNvPr id="107523" name="文字版面配置區 2"/>
          <p:cNvSpPr>
            <a:spLocks noGrp="1" noChangeArrowheads="1"/>
          </p:cNvSpPr>
          <p:nvPr>
            <p:ph type="body" idx="1"/>
          </p:nvPr>
        </p:nvSpPr>
        <p:spPr bwMode="auto">
          <a:xfrm>
            <a:off x="323850" y="714375"/>
            <a:ext cx="84963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48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fld id="{F0BD347F-9CF0-CC47-87CE-FA9543D7E4C8}" type="datetimeFigureOut">
              <a:rPr lang="zh-TW" altLang="en-US"/>
              <a:t>2025/10/5</a:t>
            </a:fld>
            <a:endParaRPr lang="zh-TW" altLang="en-US"/>
          </a:p>
        </p:txBody>
      </p:sp>
      <p:sp>
        <p:nvSpPr>
          <p:cNvPr id="5" name="頁尾版面配置區 4"/>
          <p:cNvSpPr>
            <a:spLocks noGrp="1"/>
          </p:cNvSpPr>
          <p:nvPr>
            <p:ph type="ftr" sz="quarter" idx="3"/>
          </p:nvPr>
        </p:nvSpPr>
        <p:spPr>
          <a:xfrm>
            <a:off x="3124200" y="635648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endParaRPr lang="zh-TW" altLang="en-US"/>
          </a:p>
        </p:txBody>
      </p:sp>
      <p:sp>
        <p:nvSpPr>
          <p:cNvPr id="6" name="投影片編號版面配置區 5"/>
          <p:cNvSpPr>
            <a:spLocks noGrp="1"/>
          </p:cNvSpPr>
          <p:nvPr>
            <p:ph type="sldNum" sz="quarter" idx="4"/>
          </p:nvPr>
        </p:nvSpPr>
        <p:spPr>
          <a:xfrm>
            <a:off x="6553200" y="6356484"/>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mn-lt"/>
                <a:ea typeface="標楷體" pitchFamily="65" charset="-120"/>
                <a:cs typeface="+mn-cs"/>
              </a:defRPr>
            </a:lvl1pPr>
          </a:lstStyle>
          <a:p>
            <a:pPr>
              <a:defRPr/>
            </a:pPr>
            <a:fld id="{3198329E-FC0D-C848-9FEE-DC54FED1EE28}" type="slidenum">
              <a:rPr lang="zh-TW" altLang="en-US"/>
              <a:t>‹#›</a:t>
            </a:fld>
            <a:endParaRPr lang="zh-TW" alt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transition advClick="0"/>
  <p:txStyles>
    <p:titleStyle>
      <a:lvl1pPr algn="ctr" rtl="0" eaLnBrk="0" fontAlgn="base" hangingPunct="0">
        <a:spcBef>
          <a:spcPct val="0"/>
        </a:spcBef>
        <a:spcAft>
          <a:spcPct val="0"/>
        </a:spcAft>
        <a:defRPr sz="3200" kern="1200">
          <a:solidFill>
            <a:schemeClr val="tx1"/>
          </a:solidFill>
          <a:effectLst>
            <a:glow rad="63500">
              <a:schemeClr val="bg1">
                <a:alpha val="40000"/>
              </a:schemeClr>
            </a:glow>
            <a:outerShdw blurRad="38100" dist="38100" dir="2700000" algn="tl">
              <a:srgbClr val="000000">
                <a:alpha val="43137"/>
              </a:srgbClr>
            </a:outerShdw>
          </a:effectLst>
          <a:latin typeface="標楷體" pitchFamily="65" charset="-120"/>
          <a:ea typeface="標楷體" pitchFamily="65" charset="-120"/>
          <a:cs typeface="標楷體" pitchFamily="65" charset="-120"/>
        </a:defRPr>
      </a:lvl1pPr>
      <a:lvl2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2pPr>
      <a:lvl3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3pPr>
      <a:lvl4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4pPr>
      <a:lvl5pPr algn="ctr" rtl="0" eaLnBrk="0" fontAlgn="base" hangingPunct="0">
        <a:spcBef>
          <a:spcPct val="0"/>
        </a:spcBef>
        <a:spcAft>
          <a:spcPct val="0"/>
        </a:spcAft>
        <a:defRPr sz="3200">
          <a:solidFill>
            <a:schemeClr val="tx1"/>
          </a:solidFill>
          <a:latin typeface="標楷體" pitchFamily="65" charset="-120"/>
          <a:ea typeface="標楷體" pitchFamily="65" charset="-120"/>
          <a:cs typeface="標楷體"/>
        </a:defRPr>
      </a:lvl5pPr>
      <a:lvl6pPr marL="457200" algn="ctr" rtl="0" fontAlgn="base">
        <a:spcBef>
          <a:spcPct val="0"/>
        </a:spcBef>
        <a:spcAft>
          <a:spcPct val="0"/>
        </a:spcAft>
        <a:defRPr sz="3200">
          <a:solidFill>
            <a:schemeClr val="bg1"/>
          </a:solidFill>
          <a:latin typeface="標楷體" pitchFamily="65" charset="-120"/>
          <a:ea typeface="標楷體" pitchFamily="65" charset="-120"/>
        </a:defRPr>
      </a:lvl6pPr>
      <a:lvl7pPr marL="914400" algn="ctr" rtl="0" fontAlgn="base">
        <a:spcBef>
          <a:spcPct val="0"/>
        </a:spcBef>
        <a:spcAft>
          <a:spcPct val="0"/>
        </a:spcAft>
        <a:defRPr sz="3200">
          <a:solidFill>
            <a:schemeClr val="bg1"/>
          </a:solidFill>
          <a:latin typeface="標楷體" pitchFamily="65" charset="-120"/>
          <a:ea typeface="標楷體" pitchFamily="65" charset="-120"/>
        </a:defRPr>
      </a:lvl7pPr>
      <a:lvl8pPr marL="1371600" algn="ctr" rtl="0" fontAlgn="base">
        <a:spcBef>
          <a:spcPct val="0"/>
        </a:spcBef>
        <a:spcAft>
          <a:spcPct val="0"/>
        </a:spcAft>
        <a:defRPr sz="3200">
          <a:solidFill>
            <a:schemeClr val="bg1"/>
          </a:solidFill>
          <a:latin typeface="標楷體" pitchFamily="65" charset="-120"/>
          <a:ea typeface="標楷體" pitchFamily="65" charset="-120"/>
        </a:defRPr>
      </a:lvl8pPr>
      <a:lvl9pPr marL="1828800" algn="ctr" rtl="0" fontAlgn="base">
        <a:spcBef>
          <a:spcPct val="0"/>
        </a:spcBef>
        <a:spcAft>
          <a:spcPct val="0"/>
        </a:spcAft>
        <a:defRPr sz="3200">
          <a:solidFill>
            <a:schemeClr val="bg1"/>
          </a:solidFill>
          <a:latin typeface="標楷體" pitchFamily="65" charset="-120"/>
          <a:ea typeface="標楷體" pitchFamily="65" charset="-120"/>
        </a:defRPr>
      </a:lvl9pPr>
    </p:titleStyle>
    <p:bodyStyle>
      <a:lvl1pPr marL="342900" indent="-3429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ct val="0"/>
        </a:spcBef>
        <a:spcAft>
          <a:spcPct val="0"/>
        </a:spcAft>
        <a:buFont typeface="Arial" panose="020B0604020202020204" pitchFamily="34" charset="0"/>
        <a:buChar char="»"/>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3.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副標題 2"/>
          <p:cNvSpPr txBox="1"/>
          <p:nvPr/>
        </p:nvSpPr>
        <p:spPr bwMode="auto">
          <a:xfrm>
            <a:off x="-1" y="1865386"/>
            <a:ext cx="9144001" cy="5112255"/>
          </a:xfrm>
          <a:prstGeom prst="rect">
            <a:avLst/>
          </a:prstGeom>
          <a:noFill/>
          <a:ln w="9525">
            <a:noFill/>
            <a:miter lim="800000"/>
          </a:ln>
        </p:spPr>
        <p:txBody>
          <a:bodyPr/>
          <a:lstStyle/>
          <a:p>
            <a:pPr eaLnBrk="1" hangingPunct="1">
              <a:lnSpc>
                <a:spcPct val="130000"/>
              </a:lnSpc>
              <a:defRPr/>
            </a:pPr>
            <a:r>
              <a:rPr kumimoji="0" lang="en-US"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1.</a:t>
            </a:r>
            <a:r>
              <a:rPr kumimoji="0" lang="zh-CN" altLang="en-US"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招待桌上备有口罩及消毒洗手液，若有需要请自行取用。</a:t>
            </a:r>
            <a:endParaRPr kumimoji="0"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endParaRPr>
          </a:p>
          <a:p>
            <a:pPr eaLnBrk="1" hangingPunct="1">
              <a:lnSpc>
                <a:spcPct val="130000"/>
              </a:lnSpc>
              <a:defRPr/>
            </a:pPr>
            <a:r>
              <a:rPr kumimoji="0" lang="en-US"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2</a:t>
            </a:r>
            <a:r>
              <a:rPr kumimoji="0" lang="en-US" altLang="zh-CN"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a:t>
            </a:r>
            <a:r>
              <a:rPr kumimoji="0" lang="zh-CN" altLang="en-US"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聚会期间请勿吃零食或饮料</a:t>
            </a:r>
            <a:r>
              <a:rPr kumimoji="0" lang="en-US" altLang="zh-CN"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a:t>
            </a:r>
            <a:r>
              <a:rPr kumimoji="0" lang="zh-CN" altLang="en-US"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饮用水除外</a:t>
            </a:r>
            <a:r>
              <a:rPr kumimoji="0" lang="en-US" altLang="zh-CN"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a:t>
            </a:r>
            <a:r>
              <a:rPr kumimoji="0" lang="zh-CN" altLang="en-US"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a:t>
            </a:r>
            <a:endParaRPr kumimoji="0"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endParaRPr>
          </a:p>
          <a:p>
            <a:pPr eaLnBrk="1" hangingPunct="1">
              <a:lnSpc>
                <a:spcPct val="130000"/>
              </a:lnSpc>
              <a:defRPr/>
            </a:pPr>
            <a:r>
              <a:rPr kumimoji="0" lang="en-US"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3.</a:t>
            </a:r>
            <a:r>
              <a:rPr kumimoji="0" lang="zh-CN" altLang="en-US"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请关闭手机或转静音，并安静心参与聚会。</a:t>
            </a:r>
            <a:endParaRPr kumimoji="0" sz="3600" b="1"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51" name="Title 1"/>
          <p:cNvSpPr txBox="1"/>
          <p:nvPr/>
        </p:nvSpPr>
        <p:spPr>
          <a:xfrm>
            <a:off x="3276618" y="476250"/>
            <a:ext cx="5472113" cy="1296988"/>
          </a:xfrm>
          <a:prstGeom prst="rect">
            <a:avLst/>
          </a:prstGeom>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buFont typeface="Arial" panose="020B0604020202020204" pitchFamily="34" charset="0"/>
              <a:buNone/>
              <a:defRPr/>
            </a:pPr>
            <a:endParaRPr kumimoji="0" lang="zh-TW" altLang="en-US" sz="5400" b="1" spc="50">
              <a:ln w="11430"/>
              <a:solidFill>
                <a:srgbClr val="FF0000"/>
              </a:solidFill>
              <a:effectLst>
                <a:outerShdw blurRad="76200" dist="50800" dir="5400000" algn="tl" rotWithShape="0">
                  <a:srgbClr val="000000">
                    <a:alpha val="65000"/>
                  </a:srgbClr>
                </a:outerShdw>
              </a:effectLst>
              <a:latin typeface="標楷體" pitchFamily="65" charset="-120"/>
              <a:ea typeface="標楷體" pitchFamily="65" charset="-120"/>
            </a:endParaRPr>
          </a:p>
        </p:txBody>
      </p:sp>
      <p:sp>
        <p:nvSpPr>
          <p:cNvPr id="2" name="Title 1"/>
          <p:cNvSpPr>
            <a:spLocks noGrp="1"/>
          </p:cNvSpPr>
          <p:nvPr>
            <p:ph type="title"/>
          </p:nvPr>
        </p:nvSpPr>
        <p:spPr>
          <a:xfrm>
            <a:off x="457517" y="67697"/>
            <a:ext cx="8229600" cy="108012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anose="020B0604020202020204" pitchFamily="34" charset="0"/>
              <a:buNone/>
              <a:defRPr/>
            </a:pPr>
            <a:r>
              <a:rPr lang="zh-CN" altLang="en-US" sz="5400" b="1" spc="50" dirty="0">
                <a:ln w="11430"/>
                <a:solidFill>
                  <a:srgbClr val="C00000"/>
                </a:solidFill>
                <a:effectLst>
                  <a:outerShdw blurRad="76200" dist="50800" dir="5400000" algn="tl" rotWithShape="0">
                    <a:srgbClr val="000000">
                      <a:alpha val="65000"/>
                    </a:srgbClr>
                  </a:outerShdw>
                </a:effectLst>
                <a:latin typeface="宋体" panose="02010600030101010101" pitchFamily="2" charset="-122"/>
                <a:ea typeface="宋体" panose="02010600030101010101" pitchFamily="2" charset="-122"/>
                <a:cs typeface="+mn-cs"/>
              </a:rPr>
              <a:t>温馨提醒</a:t>
            </a:r>
          </a:p>
        </p:txBody>
      </p:sp>
      <p:grpSp>
        <p:nvGrpSpPr>
          <p:cNvPr id="27" name="Group 4"/>
          <p:cNvGrpSpPr>
            <a:grpSpLocks noChangeAspect="1"/>
          </p:cNvGrpSpPr>
          <p:nvPr/>
        </p:nvGrpSpPr>
        <p:grpSpPr bwMode="auto">
          <a:xfrm>
            <a:off x="1712381" y="5790171"/>
            <a:ext cx="779463" cy="860425"/>
            <a:chOff x="1440" y="2925"/>
            <a:chExt cx="491" cy="542"/>
          </a:xfrm>
          <a:effectLst>
            <a:outerShdw blurRad="63500" dir="5400000" sx="105000" sy="105000" algn="ctr" rotWithShape="0">
              <a:schemeClr val="bg1"/>
            </a:outerShdw>
          </a:effectLst>
        </p:grpSpPr>
        <p:sp>
          <p:nvSpPr>
            <p:cNvPr id="28" name="AutoShape 3"/>
            <p:cNvSpPr>
              <a:spLocks noChangeAspect="1" noChangeArrowheads="1" noTextEdit="1"/>
            </p:cNvSpPr>
            <p:nvPr/>
          </p:nvSpPr>
          <p:spPr bwMode="auto">
            <a:xfrm>
              <a:off x="1440" y="2925"/>
              <a:ext cx="491" cy="542"/>
            </a:xfrm>
            <a:prstGeom prst="rect">
              <a:avLst/>
            </a:prstGeom>
            <a:noFill/>
            <a:ln w="9525">
              <a:noFill/>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29" name="Freeform 5"/>
            <p:cNvSpPr/>
            <p:nvPr/>
          </p:nvSpPr>
          <p:spPr bwMode="auto">
            <a:xfrm>
              <a:off x="1465" y="3135"/>
              <a:ext cx="63" cy="46"/>
            </a:xfrm>
            <a:custGeom>
              <a:avLst/>
              <a:gdLst/>
              <a:ahLst/>
              <a:cxnLst>
                <a:cxn ang="0">
                  <a:pos x="10" y="46"/>
                </a:cxn>
                <a:cxn ang="0">
                  <a:pos x="10" y="46"/>
                </a:cxn>
                <a:cxn ang="0">
                  <a:pos x="11" y="44"/>
                </a:cxn>
                <a:cxn ang="0">
                  <a:pos x="12" y="44"/>
                </a:cxn>
                <a:cxn ang="0">
                  <a:pos x="13" y="42"/>
                </a:cxn>
                <a:cxn ang="0">
                  <a:pos x="14" y="42"/>
                </a:cxn>
                <a:cxn ang="0">
                  <a:pos x="15" y="40"/>
                </a:cxn>
                <a:cxn ang="0">
                  <a:pos x="17" y="40"/>
                </a:cxn>
                <a:cxn ang="0">
                  <a:pos x="18" y="39"/>
                </a:cxn>
                <a:cxn ang="0">
                  <a:pos x="19" y="38"/>
                </a:cxn>
                <a:cxn ang="0">
                  <a:pos x="20" y="37"/>
                </a:cxn>
                <a:cxn ang="0">
                  <a:pos x="22" y="36"/>
                </a:cxn>
                <a:cxn ang="0">
                  <a:pos x="23" y="35"/>
                </a:cxn>
                <a:cxn ang="0">
                  <a:pos x="24" y="34"/>
                </a:cxn>
                <a:cxn ang="0">
                  <a:pos x="26" y="34"/>
                </a:cxn>
                <a:cxn ang="0">
                  <a:pos x="27" y="33"/>
                </a:cxn>
                <a:cxn ang="0">
                  <a:pos x="29" y="32"/>
                </a:cxn>
                <a:cxn ang="0">
                  <a:pos x="30" y="31"/>
                </a:cxn>
                <a:cxn ang="0">
                  <a:pos x="32" y="30"/>
                </a:cxn>
                <a:cxn ang="0">
                  <a:pos x="33" y="29"/>
                </a:cxn>
                <a:cxn ang="0">
                  <a:pos x="35" y="29"/>
                </a:cxn>
                <a:cxn ang="0">
                  <a:pos x="37" y="28"/>
                </a:cxn>
                <a:cxn ang="0">
                  <a:pos x="40" y="26"/>
                </a:cxn>
                <a:cxn ang="0">
                  <a:pos x="45" y="25"/>
                </a:cxn>
                <a:cxn ang="0">
                  <a:pos x="49" y="23"/>
                </a:cxn>
                <a:cxn ang="0">
                  <a:pos x="53" y="21"/>
                </a:cxn>
                <a:cxn ang="0">
                  <a:pos x="58" y="19"/>
                </a:cxn>
                <a:cxn ang="0">
                  <a:pos x="63" y="17"/>
                </a:cxn>
                <a:cxn ang="0">
                  <a:pos x="59" y="0"/>
                </a:cxn>
                <a:cxn ang="0">
                  <a:pos x="54" y="2"/>
                </a:cxn>
                <a:cxn ang="0">
                  <a:pos x="49" y="4"/>
                </a:cxn>
                <a:cxn ang="0">
                  <a:pos x="44" y="6"/>
                </a:cxn>
                <a:cxn ang="0">
                  <a:pos x="40" y="8"/>
                </a:cxn>
                <a:cxn ang="0">
                  <a:pos x="36" y="10"/>
                </a:cxn>
                <a:cxn ang="0">
                  <a:pos x="32" y="11"/>
                </a:cxn>
                <a:cxn ang="0">
                  <a:pos x="30" y="12"/>
                </a:cxn>
                <a:cxn ang="0">
                  <a:pos x="28" y="13"/>
                </a:cxn>
                <a:cxn ang="0">
                  <a:pos x="27" y="14"/>
                </a:cxn>
                <a:cxn ang="0">
                  <a:pos x="24" y="15"/>
                </a:cxn>
                <a:cxn ang="0">
                  <a:pos x="23" y="16"/>
                </a:cxn>
                <a:cxn ang="0">
                  <a:pos x="21" y="17"/>
                </a:cxn>
                <a:cxn ang="0">
                  <a:pos x="20" y="17"/>
                </a:cxn>
                <a:cxn ang="0">
                  <a:pos x="18" y="18"/>
                </a:cxn>
                <a:cxn ang="0">
                  <a:pos x="16" y="19"/>
                </a:cxn>
                <a:cxn ang="0">
                  <a:pos x="15" y="20"/>
                </a:cxn>
                <a:cxn ang="0">
                  <a:pos x="13" y="21"/>
                </a:cxn>
                <a:cxn ang="0">
                  <a:pos x="12" y="22"/>
                </a:cxn>
                <a:cxn ang="0">
                  <a:pos x="10" y="23"/>
                </a:cxn>
                <a:cxn ang="0">
                  <a:pos x="9" y="25"/>
                </a:cxn>
                <a:cxn ang="0">
                  <a:pos x="7" y="25"/>
                </a:cxn>
                <a:cxn ang="0">
                  <a:pos x="6" y="27"/>
                </a:cxn>
                <a:cxn ang="0">
                  <a:pos x="4" y="28"/>
                </a:cxn>
                <a:cxn ang="0">
                  <a:pos x="3" y="29"/>
                </a:cxn>
                <a:cxn ang="0">
                  <a:pos x="2" y="31"/>
                </a:cxn>
                <a:cxn ang="0">
                  <a:pos x="0" y="32"/>
                </a:cxn>
                <a:cxn ang="0">
                  <a:pos x="0" y="32"/>
                </a:cxn>
                <a:cxn ang="0">
                  <a:pos x="10" y="46"/>
                </a:cxn>
              </a:cxnLst>
              <a:rect l="0" t="0" r="r" b="b"/>
              <a:pathLst>
                <a:path w="63" h="46">
                  <a:moveTo>
                    <a:pt x="10" y="46"/>
                  </a:moveTo>
                  <a:lnTo>
                    <a:pt x="10" y="46"/>
                  </a:lnTo>
                  <a:lnTo>
                    <a:pt x="11" y="44"/>
                  </a:lnTo>
                  <a:lnTo>
                    <a:pt x="12" y="44"/>
                  </a:lnTo>
                  <a:lnTo>
                    <a:pt x="13" y="42"/>
                  </a:lnTo>
                  <a:lnTo>
                    <a:pt x="14" y="42"/>
                  </a:lnTo>
                  <a:lnTo>
                    <a:pt x="15" y="40"/>
                  </a:lnTo>
                  <a:lnTo>
                    <a:pt x="17" y="40"/>
                  </a:lnTo>
                  <a:lnTo>
                    <a:pt x="18" y="39"/>
                  </a:lnTo>
                  <a:lnTo>
                    <a:pt x="19" y="38"/>
                  </a:lnTo>
                  <a:lnTo>
                    <a:pt x="20" y="37"/>
                  </a:lnTo>
                  <a:lnTo>
                    <a:pt x="22" y="36"/>
                  </a:lnTo>
                  <a:lnTo>
                    <a:pt x="23" y="35"/>
                  </a:lnTo>
                  <a:lnTo>
                    <a:pt x="24" y="34"/>
                  </a:lnTo>
                  <a:lnTo>
                    <a:pt x="26" y="34"/>
                  </a:lnTo>
                  <a:lnTo>
                    <a:pt x="27" y="33"/>
                  </a:lnTo>
                  <a:lnTo>
                    <a:pt x="29" y="32"/>
                  </a:lnTo>
                  <a:lnTo>
                    <a:pt x="30" y="31"/>
                  </a:lnTo>
                  <a:lnTo>
                    <a:pt x="32" y="30"/>
                  </a:lnTo>
                  <a:lnTo>
                    <a:pt x="33" y="29"/>
                  </a:lnTo>
                  <a:lnTo>
                    <a:pt x="35" y="29"/>
                  </a:lnTo>
                  <a:lnTo>
                    <a:pt x="37" y="28"/>
                  </a:lnTo>
                  <a:lnTo>
                    <a:pt x="40" y="26"/>
                  </a:lnTo>
                  <a:lnTo>
                    <a:pt x="45" y="25"/>
                  </a:lnTo>
                  <a:lnTo>
                    <a:pt x="49" y="23"/>
                  </a:lnTo>
                  <a:lnTo>
                    <a:pt x="53" y="21"/>
                  </a:lnTo>
                  <a:lnTo>
                    <a:pt x="58" y="19"/>
                  </a:lnTo>
                  <a:lnTo>
                    <a:pt x="63" y="17"/>
                  </a:lnTo>
                  <a:lnTo>
                    <a:pt x="59" y="0"/>
                  </a:lnTo>
                  <a:lnTo>
                    <a:pt x="54" y="2"/>
                  </a:lnTo>
                  <a:lnTo>
                    <a:pt x="49" y="4"/>
                  </a:lnTo>
                  <a:lnTo>
                    <a:pt x="44" y="6"/>
                  </a:lnTo>
                  <a:lnTo>
                    <a:pt x="40" y="8"/>
                  </a:lnTo>
                  <a:lnTo>
                    <a:pt x="36" y="10"/>
                  </a:lnTo>
                  <a:lnTo>
                    <a:pt x="32" y="11"/>
                  </a:lnTo>
                  <a:lnTo>
                    <a:pt x="30" y="12"/>
                  </a:lnTo>
                  <a:lnTo>
                    <a:pt x="28" y="13"/>
                  </a:lnTo>
                  <a:lnTo>
                    <a:pt x="27" y="14"/>
                  </a:lnTo>
                  <a:lnTo>
                    <a:pt x="24" y="15"/>
                  </a:lnTo>
                  <a:lnTo>
                    <a:pt x="23" y="16"/>
                  </a:lnTo>
                  <a:lnTo>
                    <a:pt x="21" y="17"/>
                  </a:lnTo>
                  <a:lnTo>
                    <a:pt x="20" y="17"/>
                  </a:lnTo>
                  <a:lnTo>
                    <a:pt x="18" y="18"/>
                  </a:lnTo>
                  <a:lnTo>
                    <a:pt x="16" y="19"/>
                  </a:lnTo>
                  <a:lnTo>
                    <a:pt x="15" y="20"/>
                  </a:lnTo>
                  <a:lnTo>
                    <a:pt x="13" y="21"/>
                  </a:lnTo>
                  <a:lnTo>
                    <a:pt x="12" y="22"/>
                  </a:lnTo>
                  <a:lnTo>
                    <a:pt x="10" y="23"/>
                  </a:lnTo>
                  <a:lnTo>
                    <a:pt x="9" y="25"/>
                  </a:lnTo>
                  <a:lnTo>
                    <a:pt x="7" y="25"/>
                  </a:lnTo>
                  <a:lnTo>
                    <a:pt x="6" y="27"/>
                  </a:lnTo>
                  <a:lnTo>
                    <a:pt x="4" y="28"/>
                  </a:lnTo>
                  <a:lnTo>
                    <a:pt x="3" y="29"/>
                  </a:lnTo>
                  <a:lnTo>
                    <a:pt x="2" y="31"/>
                  </a:lnTo>
                  <a:lnTo>
                    <a:pt x="0" y="32"/>
                  </a:lnTo>
                  <a:lnTo>
                    <a:pt x="0" y="32"/>
                  </a:lnTo>
                  <a:lnTo>
                    <a:pt x="10" y="46"/>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0" name="Freeform 6"/>
            <p:cNvSpPr/>
            <p:nvPr/>
          </p:nvSpPr>
          <p:spPr bwMode="auto">
            <a:xfrm>
              <a:off x="1446" y="3167"/>
              <a:ext cx="69" cy="113"/>
            </a:xfrm>
            <a:custGeom>
              <a:avLst/>
              <a:gdLst/>
              <a:ahLst/>
              <a:cxnLst>
                <a:cxn ang="0">
                  <a:pos x="63" y="94"/>
                </a:cxn>
                <a:cxn ang="0">
                  <a:pos x="56" y="91"/>
                </a:cxn>
                <a:cxn ang="0">
                  <a:pos x="50" y="88"/>
                </a:cxn>
                <a:cxn ang="0">
                  <a:pos x="43" y="85"/>
                </a:cxn>
                <a:cxn ang="0">
                  <a:pos x="39" y="82"/>
                </a:cxn>
                <a:cxn ang="0">
                  <a:pos x="34" y="79"/>
                </a:cxn>
                <a:cxn ang="0">
                  <a:pos x="30" y="76"/>
                </a:cxn>
                <a:cxn ang="0">
                  <a:pos x="27" y="73"/>
                </a:cxn>
                <a:cxn ang="0">
                  <a:pos x="24" y="69"/>
                </a:cxn>
                <a:cxn ang="0">
                  <a:pos x="21" y="66"/>
                </a:cxn>
                <a:cxn ang="0">
                  <a:pos x="19" y="63"/>
                </a:cxn>
                <a:cxn ang="0">
                  <a:pos x="18" y="60"/>
                </a:cxn>
                <a:cxn ang="0">
                  <a:pos x="17" y="58"/>
                </a:cxn>
                <a:cxn ang="0">
                  <a:pos x="16" y="55"/>
                </a:cxn>
                <a:cxn ang="0">
                  <a:pos x="15" y="52"/>
                </a:cxn>
                <a:cxn ang="0">
                  <a:pos x="15" y="50"/>
                </a:cxn>
                <a:cxn ang="0">
                  <a:pos x="14" y="47"/>
                </a:cxn>
                <a:cxn ang="0">
                  <a:pos x="15" y="44"/>
                </a:cxn>
                <a:cxn ang="0">
                  <a:pos x="15" y="39"/>
                </a:cxn>
                <a:cxn ang="0">
                  <a:pos x="17" y="34"/>
                </a:cxn>
                <a:cxn ang="0">
                  <a:pos x="19" y="29"/>
                </a:cxn>
                <a:cxn ang="0">
                  <a:pos x="21" y="25"/>
                </a:cxn>
                <a:cxn ang="0">
                  <a:pos x="23" y="20"/>
                </a:cxn>
                <a:cxn ang="0">
                  <a:pos x="26" y="17"/>
                </a:cxn>
                <a:cxn ang="0">
                  <a:pos x="28" y="14"/>
                </a:cxn>
                <a:cxn ang="0">
                  <a:pos x="18" y="2"/>
                </a:cxn>
                <a:cxn ang="0">
                  <a:pos x="14" y="6"/>
                </a:cxn>
                <a:cxn ang="0">
                  <a:pos x="11" y="10"/>
                </a:cxn>
                <a:cxn ang="0">
                  <a:pos x="8" y="16"/>
                </a:cxn>
                <a:cxn ang="0">
                  <a:pos x="5" y="22"/>
                </a:cxn>
                <a:cxn ang="0">
                  <a:pos x="2" y="30"/>
                </a:cxn>
                <a:cxn ang="0">
                  <a:pos x="1" y="37"/>
                </a:cxn>
                <a:cxn ang="0">
                  <a:pos x="0" y="43"/>
                </a:cxn>
                <a:cxn ang="0">
                  <a:pos x="0" y="48"/>
                </a:cxn>
                <a:cxn ang="0">
                  <a:pos x="0" y="52"/>
                </a:cxn>
                <a:cxn ang="0">
                  <a:pos x="1" y="57"/>
                </a:cxn>
                <a:cxn ang="0">
                  <a:pos x="2" y="62"/>
                </a:cxn>
                <a:cxn ang="0">
                  <a:pos x="4" y="66"/>
                </a:cxn>
                <a:cxn ang="0">
                  <a:pos x="6" y="71"/>
                </a:cxn>
                <a:cxn ang="0">
                  <a:pos x="8" y="75"/>
                </a:cxn>
                <a:cxn ang="0">
                  <a:pos x="11" y="79"/>
                </a:cxn>
                <a:cxn ang="0">
                  <a:pos x="14" y="83"/>
                </a:cxn>
                <a:cxn ang="0">
                  <a:pos x="19" y="87"/>
                </a:cxn>
                <a:cxn ang="0">
                  <a:pos x="23" y="91"/>
                </a:cxn>
                <a:cxn ang="0">
                  <a:pos x="28" y="95"/>
                </a:cxn>
                <a:cxn ang="0">
                  <a:pos x="33" y="98"/>
                </a:cxn>
                <a:cxn ang="0">
                  <a:pos x="39" y="102"/>
                </a:cxn>
                <a:cxn ang="0">
                  <a:pos x="46" y="105"/>
                </a:cxn>
                <a:cxn ang="0">
                  <a:pos x="53" y="108"/>
                </a:cxn>
                <a:cxn ang="0">
                  <a:pos x="61" y="112"/>
                </a:cxn>
              </a:cxnLst>
              <a:rect l="0" t="0" r="r" b="b"/>
              <a:pathLst>
                <a:path w="69" h="113">
                  <a:moveTo>
                    <a:pt x="69" y="96"/>
                  </a:moveTo>
                  <a:lnTo>
                    <a:pt x="67" y="95"/>
                  </a:lnTo>
                  <a:lnTo>
                    <a:pt x="65" y="94"/>
                  </a:lnTo>
                  <a:lnTo>
                    <a:pt x="63" y="94"/>
                  </a:lnTo>
                  <a:lnTo>
                    <a:pt x="61" y="93"/>
                  </a:lnTo>
                  <a:lnTo>
                    <a:pt x="59" y="92"/>
                  </a:lnTo>
                  <a:lnTo>
                    <a:pt x="57" y="91"/>
                  </a:lnTo>
                  <a:lnTo>
                    <a:pt x="56" y="91"/>
                  </a:lnTo>
                  <a:lnTo>
                    <a:pt x="54" y="90"/>
                  </a:lnTo>
                  <a:lnTo>
                    <a:pt x="52" y="89"/>
                  </a:lnTo>
                  <a:lnTo>
                    <a:pt x="51" y="89"/>
                  </a:lnTo>
                  <a:lnTo>
                    <a:pt x="50" y="88"/>
                  </a:lnTo>
                  <a:lnTo>
                    <a:pt x="48" y="87"/>
                  </a:lnTo>
                  <a:lnTo>
                    <a:pt x="46" y="86"/>
                  </a:lnTo>
                  <a:lnTo>
                    <a:pt x="45" y="86"/>
                  </a:lnTo>
                  <a:lnTo>
                    <a:pt x="43" y="85"/>
                  </a:lnTo>
                  <a:lnTo>
                    <a:pt x="42" y="84"/>
                  </a:lnTo>
                  <a:lnTo>
                    <a:pt x="41" y="83"/>
                  </a:lnTo>
                  <a:lnTo>
                    <a:pt x="40" y="83"/>
                  </a:lnTo>
                  <a:lnTo>
                    <a:pt x="39" y="82"/>
                  </a:lnTo>
                  <a:lnTo>
                    <a:pt x="37" y="81"/>
                  </a:lnTo>
                  <a:lnTo>
                    <a:pt x="36" y="80"/>
                  </a:lnTo>
                  <a:lnTo>
                    <a:pt x="35" y="79"/>
                  </a:lnTo>
                  <a:lnTo>
                    <a:pt x="34" y="79"/>
                  </a:lnTo>
                  <a:lnTo>
                    <a:pt x="33" y="78"/>
                  </a:lnTo>
                  <a:lnTo>
                    <a:pt x="32" y="77"/>
                  </a:lnTo>
                  <a:lnTo>
                    <a:pt x="31" y="77"/>
                  </a:lnTo>
                  <a:lnTo>
                    <a:pt x="30" y="76"/>
                  </a:lnTo>
                  <a:lnTo>
                    <a:pt x="29" y="75"/>
                  </a:lnTo>
                  <a:lnTo>
                    <a:pt x="28" y="74"/>
                  </a:lnTo>
                  <a:lnTo>
                    <a:pt x="28" y="73"/>
                  </a:lnTo>
                  <a:lnTo>
                    <a:pt x="27" y="73"/>
                  </a:lnTo>
                  <a:lnTo>
                    <a:pt x="26" y="72"/>
                  </a:lnTo>
                  <a:lnTo>
                    <a:pt x="25" y="71"/>
                  </a:lnTo>
                  <a:lnTo>
                    <a:pt x="25" y="70"/>
                  </a:lnTo>
                  <a:lnTo>
                    <a:pt x="24" y="69"/>
                  </a:lnTo>
                  <a:lnTo>
                    <a:pt x="23" y="68"/>
                  </a:lnTo>
                  <a:lnTo>
                    <a:pt x="23" y="68"/>
                  </a:lnTo>
                  <a:lnTo>
                    <a:pt x="22" y="67"/>
                  </a:lnTo>
                  <a:lnTo>
                    <a:pt x="21" y="66"/>
                  </a:lnTo>
                  <a:lnTo>
                    <a:pt x="21" y="66"/>
                  </a:lnTo>
                  <a:lnTo>
                    <a:pt x="20" y="65"/>
                  </a:lnTo>
                  <a:lnTo>
                    <a:pt x="20" y="64"/>
                  </a:lnTo>
                  <a:lnTo>
                    <a:pt x="19" y="63"/>
                  </a:lnTo>
                  <a:lnTo>
                    <a:pt x="19" y="62"/>
                  </a:lnTo>
                  <a:lnTo>
                    <a:pt x="19" y="62"/>
                  </a:lnTo>
                  <a:lnTo>
                    <a:pt x="18" y="61"/>
                  </a:lnTo>
                  <a:lnTo>
                    <a:pt x="18" y="60"/>
                  </a:lnTo>
                  <a:lnTo>
                    <a:pt x="18" y="60"/>
                  </a:lnTo>
                  <a:lnTo>
                    <a:pt x="17" y="59"/>
                  </a:lnTo>
                  <a:lnTo>
                    <a:pt x="17" y="58"/>
                  </a:lnTo>
                  <a:lnTo>
                    <a:pt x="17" y="58"/>
                  </a:lnTo>
                  <a:lnTo>
                    <a:pt x="17" y="57"/>
                  </a:lnTo>
                  <a:lnTo>
                    <a:pt x="16" y="56"/>
                  </a:lnTo>
                  <a:lnTo>
                    <a:pt x="16" y="56"/>
                  </a:lnTo>
                  <a:lnTo>
                    <a:pt x="16" y="55"/>
                  </a:lnTo>
                  <a:lnTo>
                    <a:pt x="16" y="54"/>
                  </a:lnTo>
                  <a:lnTo>
                    <a:pt x="15" y="54"/>
                  </a:lnTo>
                  <a:lnTo>
                    <a:pt x="15" y="53"/>
                  </a:lnTo>
                  <a:lnTo>
                    <a:pt x="15" y="52"/>
                  </a:lnTo>
                  <a:lnTo>
                    <a:pt x="15" y="52"/>
                  </a:lnTo>
                  <a:lnTo>
                    <a:pt x="15" y="51"/>
                  </a:lnTo>
                  <a:lnTo>
                    <a:pt x="15" y="50"/>
                  </a:lnTo>
                  <a:lnTo>
                    <a:pt x="15" y="50"/>
                  </a:lnTo>
                  <a:lnTo>
                    <a:pt x="15" y="49"/>
                  </a:lnTo>
                  <a:lnTo>
                    <a:pt x="14" y="48"/>
                  </a:lnTo>
                  <a:lnTo>
                    <a:pt x="14" y="47"/>
                  </a:lnTo>
                  <a:lnTo>
                    <a:pt x="14" y="47"/>
                  </a:lnTo>
                  <a:lnTo>
                    <a:pt x="14" y="46"/>
                  </a:lnTo>
                  <a:lnTo>
                    <a:pt x="14" y="45"/>
                  </a:lnTo>
                  <a:lnTo>
                    <a:pt x="14" y="45"/>
                  </a:lnTo>
                  <a:lnTo>
                    <a:pt x="15" y="44"/>
                  </a:lnTo>
                  <a:lnTo>
                    <a:pt x="15" y="43"/>
                  </a:lnTo>
                  <a:lnTo>
                    <a:pt x="15" y="42"/>
                  </a:lnTo>
                  <a:lnTo>
                    <a:pt x="15" y="41"/>
                  </a:lnTo>
                  <a:lnTo>
                    <a:pt x="15" y="39"/>
                  </a:lnTo>
                  <a:lnTo>
                    <a:pt x="16" y="38"/>
                  </a:lnTo>
                  <a:lnTo>
                    <a:pt x="16" y="37"/>
                  </a:lnTo>
                  <a:lnTo>
                    <a:pt x="16" y="35"/>
                  </a:lnTo>
                  <a:lnTo>
                    <a:pt x="17" y="34"/>
                  </a:lnTo>
                  <a:lnTo>
                    <a:pt x="17" y="33"/>
                  </a:lnTo>
                  <a:lnTo>
                    <a:pt x="17" y="31"/>
                  </a:lnTo>
                  <a:lnTo>
                    <a:pt x="18" y="30"/>
                  </a:lnTo>
                  <a:lnTo>
                    <a:pt x="19" y="29"/>
                  </a:lnTo>
                  <a:lnTo>
                    <a:pt x="19" y="28"/>
                  </a:lnTo>
                  <a:lnTo>
                    <a:pt x="20" y="27"/>
                  </a:lnTo>
                  <a:lnTo>
                    <a:pt x="20" y="26"/>
                  </a:lnTo>
                  <a:lnTo>
                    <a:pt x="21" y="25"/>
                  </a:lnTo>
                  <a:lnTo>
                    <a:pt x="21" y="23"/>
                  </a:lnTo>
                  <a:lnTo>
                    <a:pt x="22" y="22"/>
                  </a:lnTo>
                  <a:lnTo>
                    <a:pt x="23" y="21"/>
                  </a:lnTo>
                  <a:lnTo>
                    <a:pt x="23" y="20"/>
                  </a:lnTo>
                  <a:lnTo>
                    <a:pt x="24" y="19"/>
                  </a:lnTo>
                  <a:lnTo>
                    <a:pt x="25" y="18"/>
                  </a:lnTo>
                  <a:lnTo>
                    <a:pt x="25" y="18"/>
                  </a:lnTo>
                  <a:lnTo>
                    <a:pt x="26" y="17"/>
                  </a:lnTo>
                  <a:lnTo>
                    <a:pt x="26" y="16"/>
                  </a:lnTo>
                  <a:lnTo>
                    <a:pt x="27" y="15"/>
                  </a:lnTo>
                  <a:lnTo>
                    <a:pt x="28" y="15"/>
                  </a:lnTo>
                  <a:lnTo>
                    <a:pt x="28" y="14"/>
                  </a:lnTo>
                  <a:lnTo>
                    <a:pt x="29" y="14"/>
                  </a:lnTo>
                  <a:lnTo>
                    <a:pt x="19" y="0"/>
                  </a:lnTo>
                  <a:lnTo>
                    <a:pt x="19" y="1"/>
                  </a:lnTo>
                  <a:lnTo>
                    <a:pt x="18" y="2"/>
                  </a:lnTo>
                  <a:lnTo>
                    <a:pt x="17" y="2"/>
                  </a:lnTo>
                  <a:lnTo>
                    <a:pt x="16" y="4"/>
                  </a:lnTo>
                  <a:lnTo>
                    <a:pt x="15" y="4"/>
                  </a:lnTo>
                  <a:lnTo>
                    <a:pt x="14" y="6"/>
                  </a:lnTo>
                  <a:lnTo>
                    <a:pt x="14" y="7"/>
                  </a:lnTo>
                  <a:lnTo>
                    <a:pt x="13" y="8"/>
                  </a:lnTo>
                  <a:lnTo>
                    <a:pt x="12" y="9"/>
                  </a:lnTo>
                  <a:lnTo>
                    <a:pt x="11" y="10"/>
                  </a:lnTo>
                  <a:lnTo>
                    <a:pt x="10" y="12"/>
                  </a:lnTo>
                  <a:lnTo>
                    <a:pt x="10" y="13"/>
                  </a:lnTo>
                  <a:lnTo>
                    <a:pt x="9" y="14"/>
                  </a:lnTo>
                  <a:lnTo>
                    <a:pt x="8" y="16"/>
                  </a:lnTo>
                  <a:lnTo>
                    <a:pt x="7" y="18"/>
                  </a:lnTo>
                  <a:lnTo>
                    <a:pt x="6" y="19"/>
                  </a:lnTo>
                  <a:lnTo>
                    <a:pt x="5" y="21"/>
                  </a:lnTo>
                  <a:lnTo>
                    <a:pt x="5" y="22"/>
                  </a:lnTo>
                  <a:lnTo>
                    <a:pt x="4" y="24"/>
                  </a:lnTo>
                  <a:lnTo>
                    <a:pt x="3" y="26"/>
                  </a:lnTo>
                  <a:lnTo>
                    <a:pt x="3" y="28"/>
                  </a:lnTo>
                  <a:lnTo>
                    <a:pt x="2" y="30"/>
                  </a:lnTo>
                  <a:lnTo>
                    <a:pt x="2" y="31"/>
                  </a:lnTo>
                  <a:lnTo>
                    <a:pt x="1" y="33"/>
                  </a:lnTo>
                  <a:lnTo>
                    <a:pt x="1" y="35"/>
                  </a:lnTo>
                  <a:lnTo>
                    <a:pt x="1" y="37"/>
                  </a:lnTo>
                  <a:lnTo>
                    <a:pt x="0" y="39"/>
                  </a:lnTo>
                  <a:lnTo>
                    <a:pt x="0" y="41"/>
                  </a:lnTo>
                  <a:lnTo>
                    <a:pt x="0" y="43"/>
                  </a:lnTo>
                  <a:lnTo>
                    <a:pt x="0" y="43"/>
                  </a:lnTo>
                  <a:lnTo>
                    <a:pt x="0" y="45"/>
                  </a:lnTo>
                  <a:lnTo>
                    <a:pt x="0" y="46"/>
                  </a:lnTo>
                  <a:lnTo>
                    <a:pt x="0" y="47"/>
                  </a:lnTo>
                  <a:lnTo>
                    <a:pt x="0" y="48"/>
                  </a:lnTo>
                  <a:lnTo>
                    <a:pt x="0" y="49"/>
                  </a:lnTo>
                  <a:lnTo>
                    <a:pt x="0" y="50"/>
                  </a:lnTo>
                  <a:lnTo>
                    <a:pt x="0" y="52"/>
                  </a:lnTo>
                  <a:lnTo>
                    <a:pt x="0" y="52"/>
                  </a:lnTo>
                  <a:lnTo>
                    <a:pt x="1" y="54"/>
                  </a:lnTo>
                  <a:lnTo>
                    <a:pt x="1" y="55"/>
                  </a:lnTo>
                  <a:lnTo>
                    <a:pt x="1" y="56"/>
                  </a:lnTo>
                  <a:lnTo>
                    <a:pt x="1" y="57"/>
                  </a:lnTo>
                  <a:lnTo>
                    <a:pt x="1" y="58"/>
                  </a:lnTo>
                  <a:lnTo>
                    <a:pt x="1" y="59"/>
                  </a:lnTo>
                  <a:lnTo>
                    <a:pt x="2" y="60"/>
                  </a:lnTo>
                  <a:lnTo>
                    <a:pt x="2" y="62"/>
                  </a:lnTo>
                  <a:lnTo>
                    <a:pt x="3" y="62"/>
                  </a:lnTo>
                  <a:lnTo>
                    <a:pt x="3" y="64"/>
                  </a:lnTo>
                  <a:lnTo>
                    <a:pt x="3" y="65"/>
                  </a:lnTo>
                  <a:lnTo>
                    <a:pt x="4" y="66"/>
                  </a:lnTo>
                  <a:lnTo>
                    <a:pt x="4" y="67"/>
                  </a:lnTo>
                  <a:lnTo>
                    <a:pt x="5" y="68"/>
                  </a:lnTo>
                  <a:lnTo>
                    <a:pt x="5" y="69"/>
                  </a:lnTo>
                  <a:lnTo>
                    <a:pt x="6" y="71"/>
                  </a:lnTo>
                  <a:lnTo>
                    <a:pt x="6" y="72"/>
                  </a:lnTo>
                  <a:lnTo>
                    <a:pt x="7" y="73"/>
                  </a:lnTo>
                  <a:lnTo>
                    <a:pt x="8" y="74"/>
                  </a:lnTo>
                  <a:lnTo>
                    <a:pt x="8" y="75"/>
                  </a:lnTo>
                  <a:lnTo>
                    <a:pt x="9" y="76"/>
                  </a:lnTo>
                  <a:lnTo>
                    <a:pt x="10" y="77"/>
                  </a:lnTo>
                  <a:lnTo>
                    <a:pt x="10" y="78"/>
                  </a:lnTo>
                  <a:lnTo>
                    <a:pt x="11" y="79"/>
                  </a:lnTo>
                  <a:lnTo>
                    <a:pt x="12" y="80"/>
                  </a:lnTo>
                  <a:lnTo>
                    <a:pt x="13" y="81"/>
                  </a:lnTo>
                  <a:lnTo>
                    <a:pt x="14" y="82"/>
                  </a:lnTo>
                  <a:lnTo>
                    <a:pt x="14" y="83"/>
                  </a:lnTo>
                  <a:lnTo>
                    <a:pt x="15" y="84"/>
                  </a:lnTo>
                  <a:lnTo>
                    <a:pt x="17" y="85"/>
                  </a:lnTo>
                  <a:lnTo>
                    <a:pt x="17" y="86"/>
                  </a:lnTo>
                  <a:lnTo>
                    <a:pt x="19" y="87"/>
                  </a:lnTo>
                  <a:lnTo>
                    <a:pt x="19" y="88"/>
                  </a:lnTo>
                  <a:lnTo>
                    <a:pt x="21" y="89"/>
                  </a:lnTo>
                  <a:lnTo>
                    <a:pt x="22" y="90"/>
                  </a:lnTo>
                  <a:lnTo>
                    <a:pt x="23" y="91"/>
                  </a:lnTo>
                  <a:lnTo>
                    <a:pt x="24" y="92"/>
                  </a:lnTo>
                  <a:lnTo>
                    <a:pt x="25" y="93"/>
                  </a:lnTo>
                  <a:lnTo>
                    <a:pt x="26" y="94"/>
                  </a:lnTo>
                  <a:lnTo>
                    <a:pt x="28" y="95"/>
                  </a:lnTo>
                  <a:lnTo>
                    <a:pt x="29" y="96"/>
                  </a:lnTo>
                  <a:lnTo>
                    <a:pt x="30" y="97"/>
                  </a:lnTo>
                  <a:lnTo>
                    <a:pt x="32" y="98"/>
                  </a:lnTo>
                  <a:lnTo>
                    <a:pt x="33" y="98"/>
                  </a:lnTo>
                  <a:lnTo>
                    <a:pt x="34" y="99"/>
                  </a:lnTo>
                  <a:lnTo>
                    <a:pt x="36" y="100"/>
                  </a:lnTo>
                  <a:lnTo>
                    <a:pt x="37" y="101"/>
                  </a:lnTo>
                  <a:lnTo>
                    <a:pt x="39" y="102"/>
                  </a:lnTo>
                  <a:lnTo>
                    <a:pt x="41" y="103"/>
                  </a:lnTo>
                  <a:lnTo>
                    <a:pt x="42" y="104"/>
                  </a:lnTo>
                  <a:lnTo>
                    <a:pt x="44" y="104"/>
                  </a:lnTo>
                  <a:lnTo>
                    <a:pt x="46" y="105"/>
                  </a:lnTo>
                  <a:lnTo>
                    <a:pt x="48" y="106"/>
                  </a:lnTo>
                  <a:lnTo>
                    <a:pt x="49" y="107"/>
                  </a:lnTo>
                  <a:lnTo>
                    <a:pt x="51" y="108"/>
                  </a:lnTo>
                  <a:lnTo>
                    <a:pt x="53" y="108"/>
                  </a:lnTo>
                  <a:lnTo>
                    <a:pt x="55" y="109"/>
                  </a:lnTo>
                  <a:lnTo>
                    <a:pt x="57" y="110"/>
                  </a:lnTo>
                  <a:lnTo>
                    <a:pt x="59" y="111"/>
                  </a:lnTo>
                  <a:lnTo>
                    <a:pt x="61" y="112"/>
                  </a:lnTo>
                  <a:lnTo>
                    <a:pt x="63" y="112"/>
                  </a:lnTo>
                  <a:lnTo>
                    <a:pt x="65" y="113"/>
                  </a:lnTo>
                  <a:lnTo>
                    <a:pt x="69" y="96"/>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1" name="Freeform 7"/>
            <p:cNvSpPr/>
            <p:nvPr/>
          </p:nvSpPr>
          <p:spPr bwMode="auto">
            <a:xfrm>
              <a:off x="1622" y="3089"/>
              <a:ext cx="41" cy="65"/>
            </a:xfrm>
            <a:custGeom>
              <a:avLst/>
              <a:gdLst/>
              <a:ahLst/>
              <a:cxnLst>
                <a:cxn ang="0">
                  <a:pos x="0" y="61"/>
                </a:cxn>
                <a:cxn ang="0">
                  <a:pos x="13" y="65"/>
                </a:cxn>
                <a:cxn ang="0">
                  <a:pos x="41" y="10"/>
                </a:cxn>
                <a:cxn ang="0">
                  <a:pos x="29" y="0"/>
                </a:cxn>
                <a:cxn ang="0">
                  <a:pos x="1" y="56"/>
                </a:cxn>
                <a:cxn ang="0">
                  <a:pos x="0" y="61"/>
                </a:cxn>
                <a:cxn ang="0">
                  <a:pos x="1" y="56"/>
                </a:cxn>
                <a:cxn ang="0">
                  <a:pos x="0" y="58"/>
                </a:cxn>
                <a:cxn ang="0">
                  <a:pos x="0" y="61"/>
                </a:cxn>
              </a:cxnLst>
              <a:rect l="0" t="0" r="r" b="b"/>
              <a:pathLst>
                <a:path w="41" h="65">
                  <a:moveTo>
                    <a:pt x="0" y="61"/>
                  </a:moveTo>
                  <a:lnTo>
                    <a:pt x="13" y="65"/>
                  </a:lnTo>
                  <a:lnTo>
                    <a:pt x="41" y="10"/>
                  </a:lnTo>
                  <a:lnTo>
                    <a:pt x="29" y="0"/>
                  </a:lnTo>
                  <a:lnTo>
                    <a:pt x="1" y="56"/>
                  </a:lnTo>
                  <a:lnTo>
                    <a:pt x="0" y="61"/>
                  </a:lnTo>
                  <a:lnTo>
                    <a:pt x="1" y="56"/>
                  </a:lnTo>
                  <a:lnTo>
                    <a:pt x="0" y="58"/>
                  </a:lnTo>
                  <a:lnTo>
                    <a:pt x="0" y="61"/>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2" name="Freeform 8"/>
            <p:cNvSpPr/>
            <p:nvPr/>
          </p:nvSpPr>
          <p:spPr bwMode="auto">
            <a:xfrm>
              <a:off x="1622" y="3149"/>
              <a:ext cx="24" cy="176"/>
            </a:xfrm>
            <a:custGeom>
              <a:avLst/>
              <a:gdLst/>
              <a:ahLst/>
              <a:cxnLst>
                <a:cxn ang="0">
                  <a:pos x="16" y="176"/>
                </a:cxn>
                <a:cxn ang="0">
                  <a:pos x="24" y="167"/>
                </a:cxn>
                <a:cxn ang="0">
                  <a:pos x="15" y="0"/>
                </a:cxn>
                <a:cxn ang="0">
                  <a:pos x="0" y="1"/>
                </a:cxn>
                <a:cxn ang="0">
                  <a:pos x="9" y="168"/>
                </a:cxn>
                <a:cxn ang="0">
                  <a:pos x="16" y="176"/>
                </a:cxn>
                <a:cxn ang="0">
                  <a:pos x="16" y="176"/>
                </a:cxn>
                <a:cxn ang="0">
                  <a:pos x="24" y="176"/>
                </a:cxn>
                <a:cxn ang="0">
                  <a:pos x="24" y="167"/>
                </a:cxn>
                <a:cxn ang="0">
                  <a:pos x="16" y="176"/>
                </a:cxn>
              </a:cxnLst>
              <a:rect l="0" t="0" r="r" b="b"/>
              <a:pathLst>
                <a:path w="24" h="176">
                  <a:moveTo>
                    <a:pt x="16" y="176"/>
                  </a:moveTo>
                  <a:lnTo>
                    <a:pt x="24" y="167"/>
                  </a:lnTo>
                  <a:lnTo>
                    <a:pt x="15" y="0"/>
                  </a:lnTo>
                  <a:lnTo>
                    <a:pt x="0" y="1"/>
                  </a:lnTo>
                  <a:lnTo>
                    <a:pt x="9" y="168"/>
                  </a:lnTo>
                  <a:lnTo>
                    <a:pt x="16" y="176"/>
                  </a:lnTo>
                  <a:lnTo>
                    <a:pt x="16" y="176"/>
                  </a:lnTo>
                  <a:lnTo>
                    <a:pt x="24" y="176"/>
                  </a:lnTo>
                  <a:lnTo>
                    <a:pt x="24" y="167"/>
                  </a:lnTo>
                  <a:lnTo>
                    <a:pt x="16" y="176"/>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3" name="Freeform 9"/>
            <p:cNvSpPr/>
            <p:nvPr/>
          </p:nvSpPr>
          <p:spPr bwMode="auto">
            <a:xfrm>
              <a:off x="1500" y="3308"/>
              <a:ext cx="138" cy="17"/>
            </a:xfrm>
            <a:custGeom>
              <a:avLst/>
              <a:gdLst/>
              <a:ahLst/>
              <a:cxnLst>
                <a:cxn ang="0">
                  <a:pos x="1" y="7"/>
                </a:cxn>
                <a:cxn ang="0">
                  <a:pos x="8" y="17"/>
                </a:cxn>
                <a:cxn ang="0">
                  <a:pos x="138" y="17"/>
                </a:cxn>
                <a:cxn ang="0">
                  <a:pos x="138" y="0"/>
                </a:cxn>
                <a:cxn ang="0">
                  <a:pos x="8" y="0"/>
                </a:cxn>
                <a:cxn ang="0">
                  <a:pos x="1" y="7"/>
                </a:cxn>
                <a:cxn ang="0">
                  <a:pos x="1" y="7"/>
                </a:cxn>
                <a:cxn ang="0">
                  <a:pos x="0" y="17"/>
                </a:cxn>
                <a:cxn ang="0">
                  <a:pos x="8" y="17"/>
                </a:cxn>
                <a:cxn ang="0">
                  <a:pos x="1" y="7"/>
                </a:cxn>
              </a:cxnLst>
              <a:rect l="0" t="0" r="r" b="b"/>
              <a:pathLst>
                <a:path w="138" h="17">
                  <a:moveTo>
                    <a:pt x="1" y="7"/>
                  </a:moveTo>
                  <a:lnTo>
                    <a:pt x="8" y="17"/>
                  </a:lnTo>
                  <a:lnTo>
                    <a:pt x="138" y="17"/>
                  </a:lnTo>
                  <a:lnTo>
                    <a:pt x="138" y="0"/>
                  </a:lnTo>
                  <a:lnTo>
                    <a:pt x="8" y="0"/>
                  </a:lnTo>
                  <a:lnTo>
                    <a:pt x="1" y="7"/>
                  </a:lnTo>
                  <a:lnTo>
                    <a:pt x="1" y="7"/>
                  </a:lnTo>
                  <a:lnTo>
                    <a:pt x="0" y="17"/>
                  </a:lnTo>
                  <a:lnTo>
                    <a:pt x="8" y="17"/>
                  </a:lnTo>
                  <a:lnTo>
                    <a:pt x="1" y="7"/>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4" name="Freeform 10"/>
            <p:cNvSpPr/>
            <p:nvPr/>
          </p:nvSpPr>
          <p:spPr bwMode="auto">
            <a:xfrm>
              <a:off x="1501" y="3135"/>
              <a:ext cx="32" cy="183"/>
            </a:xfrm>
            <a:custGeom>
              <a:avLst/>
              <a:gdLst/>
              <a:ahLst/>
              <a:cxnLst>
                <a:cxn ang="0">
                  <a:pos x="23" y="0"/>
                </a:cxn>
                <a:cxn ang="0">
                  <a:pos x="18" y="8"/>
                </a:cxn>
                <a:cxn ang="0">
                  <a:pos x="0" y="180"/>
                </a:cxn>
                <a:cxn ang="0">
                  <a:pos x="15" y="183"/>
                </a:cxn>
                <a:cxn ang="0">
                  <a:pos x="32" y="10"/>
                </a:cxn>
                <a:cxn ang="0">
                  <a:pos x="23" y="0"/>
                </a:cxn>
                <a:cxn ang="0">
                  <a:pos x="23" y="0"/>
                </a:cxn>
                <a:cxn ang="0">
                  <a:pos x="18" y="2"/>
                </a:cxn>
                <a:cxn ang="0">
                  <a:pos x="18" y="8"/>
                </a:cxn>
                <a:cxn ang="0">
                  <a:pos x="23" y="0"/>
                </a:cxn>
              </a:cxnLst>
              <a:rect l="0" t="0" r="r" b="b"/>
              <a:pathLst>
                <a:path w="32" h="183">
                  <a:moveTo>
                    <a:pt x="23" y="0"/>
                  </a:moveTo>
                  <a:lnTo>
                    <a:pt x="18" y="8"/>
                  </a:lnTo>
                  <a:lnTo>
                    <a:pt x="0" y="180"/>
                  </a:lnTo>
                  <a:lnTo>
                    <a:pt x="15" y="183"/>
                  </a:lnTo>
                  <a:lnTo>
                    <a:pt x="32" y="10"/>
                  </a:lnTo>
                  <a:lnTo>
                    <a:pt x="23" y="0"/>
                  </a:lnTo>
                  <a:lnTo>
                    <a:pt x="23" y="0"/>
                  </a:lnTo>
                  <a:lnTo>
                    <a:pt x="18" y="2"/>
                  </a:lnTo>
                  <a:lnTo>
                    <a:pt x="18" y="8"/>
                  </a:lnTo>
                  <a:lnTo>
                    <a:pt x="23" y="0"/>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5" name="Freeform 11"/>
            <p:cNvSpPr/>
            <p:nvPr/>
          </p:nvSpPr>
          <p:spPr bwMode="auto">
            <a:xfrm>
              <a:off x="1524" y="3076"/>
              <a:ext cx="163" cy="76"/>
            </a:xfrm>
            <a:custGeom>
              <a:avLst/>
              <a:gdLst/>
              <a:ahLst/>
              <a:cxnLst>
                <a:cxn ang="0">
                  <a:pos x="158" y="0"/>
                </a:cxn>
                <a:cxn ang="0">
                  <a:pos x="0" y="59"/>
                </a:cxn>
                <a:cxn ang="0">
                  <a:pos x="4" y="76"/>
                </a:cxn>
                <a:cxn ang="0">
                  <a:pos x="163" y="17"/>
                </a:cxn>
                <a:cxn ang="0">
                  <a:pos x="158" y="0"/>
                </a:cxn>
              </a:cxnLst>
              <a:rect l="0" t="0" r="r" b="b"/>
              <a:pathLst>
                <a:path w="163" h="76">
                  <a:moveTo>
                    <a:pt x="158" y="0"/>
                  </a:moveTo>
                  <a:lnTo>
                    <a:pt x="0" y="59"/>
                  </a:lnTo>
                  <a:lnTo>
                    <a:pt x="4" y="76"/>
                  </a:lnTo>
                  <a:lnTo>
                    <a:pt x="163" y="17"/>
                  </a:lnTo>
                  <a:lnTo>
                    <a:pt x="158" y="0"/>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6" name="Freeform 12"/>
            <p:cNvSpPr>
              <a:spLocks noEditPoints="1"/>
            </p:cNvSpPr>
            <p:nvPr/>
          </p:nvSpPr>
          <p:spPr bwMode="auto">
            <a:xfrm>
              <a:off x="1582" y="3280"/>
              <a:ext cx="216" cy="185"/>
            </a:xfrm>
            <a:custGeom>
              <a:avLst/>
              <a:gdLst/>
              <a:ahLst/>
              <a:cxnLst>
                <a:cxn ang="0">
                  <a:pos x="13" y="185"/>
                </a:cxn>
                <a:cxn ang="0">
                  <a:pos x="203" y="185"/>
                </a:cxn>
                <a:cxn ang="0">
                  <a:pos x="216" y="1"/>
                </a:cxn>
                <a:cxn ang="0">
                  <a:pos x="156" y="87"/>
                </a:cxn>
                <a:cxn ang="0">
                  <a:pos x="108" y="3"/>
                </a:cxn>
                <a:cxn ang="0">
                  <a:pos x="60" y="87"/>
                </a:cxn>
                <a:cxn ang="0">
                  <a:pos x="0" y="0"/>
                </a:cxn>
                <a:cxn ang="0">
                  <a:pos x="13" y="185"/>
                </a:cxn>
                <a:cxn ang="0">
                  <a:pos x="31" y="166"/>
                </a:cxn>
                <a:cxn ang="0">
                  <a:pos x="185" y="166"/>
                </a:cxn>
                <a:cxn ang="0">
                  <a:pos x="192" y="67"/>
                </a:cxn>
                <a:cxn ang="0">
                  <a:pos x="154" y="122"/>
                </a:cxn>
                <a:cxn ang="0">
                  <a:pos x="108" y="41"/>
                </a:cxn>
                <a:cxn ang="0">
                  <a:pos x="61" y="122"/>
                </a:cxn>
                <a:cxn ang="0">
                  <a:pos x="24" y="67"/>
                </a:cxn>
                <a:cxn ang="0">
                  <a:pos x="31" y="166"/>
                </a:cxn>
              </a:cxnLst>
              <a:rect l="0" t="0" r="r" b="b"/>
              <a:pathLst>
                <a:path w="216" h="185">
                  <a:moveTo>
                    <a:pt x="13" y="185"/>
                  </a:moveTo>
                  <a:lnTo>
                    <a:pt x="203" y="185"/>
                  </a:lnTo>
                  <a:lnTo>
                    <a:pt x="216" y="1"/>
                  </a:lnTo>
                  <a:lnTo>
                    <a:pt x="156" y="87"/>
                  </a:lnTo>
                  <a:lnTo>
                    <a:pt x="108" y="3"/>
                  </a:lnTo>
                  <a:lnTo>
                    <a:pt x="60" y="87"/>
                  </a:lnTo>
                  <a:lnTo>
                    <a:pt x="0" y="0"/>
                  </a:lnTo>
                  <a:lnTo>
                    <a:pt x="13" y="185"/>
                  </a:lnTo>
                  <a:close/>
                  <a:moveTo>
                    <a:pt x="31" y="166"/>
                  </a:moveTo>
                  <a:lnTo>
                    <a:pt x="185" y="166"/>
                  </a:lnTo>
                  <a:lnTo>
                    <a:pt x="192" y="67"/>
                  </a:lnTo>
                  <a:lnTo>
                    <a:pt x="154" y="122"/>
                  </a:lnTo>
                  <a:lnTo>
                    <a:pt x="108" y="41"/>
                  </a:lnTo>
                  <a:lnTo>
                    <a:pt x="61" y="122"/>
                  </a:lnTo>
                  <a:lnTo>
                    <a:pt x="24" y="67"/>
                  </a:lnTo>
                  <a:lnTo>
                    <a:pt x="31" y="166"/>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7" name="Freeform 13"/>
            <p:cNvSpPr/>
            <p:nvPr/>
          </p:nvSpPr>
          <p:spPr bwMode="auto">
            <a:xfrm>
              <a:off x="1760" y="3365"/>
              <a:ext cx="133" cy="49"/>
            </a:xfrm>
            <a:custGeom>
              <a:avLst/>
              <a:gdLst/>
              <a:ahLst/>
              <a:cxnLst>
                <a:cxn ang="0">
                  <a:pos x="128" y="49"/>
                </a:cxn>
                <a:cxn ang="0">
                  <a:pos x="129" y="31"/>
                </a:cxn>
                <a:cxn ang="0">
                  <a:pos x="123" y="29"/>
                </a:cxn>
                <a:cxn ang="0">
                  <a:pos x="119" y="28"/>
                </a:cxn>
                <a:cxn ang="0">
                  <a:pos x="115" y="27"/>
                </a:cxn>
                <a:cxn ang="0">
                  <a:pos x="110" y="26"/>
                </a:cxn>
                <a:cxn ang="0">
                  <a:pos x="106" y="25"/>
                </a:cxn>
                <a:cxn ang="0">
                  <a:pos x="101" y="23"/>
                </a:cxn>
                <a:cxn ang="0">
                  <a:pos x="97" y="21"/>
                </a:cxn>
                <a:cxn ang="0">
                  <a:pos x="93" y="19"/>
                </a:cxn>
                <a:cxn ang="0">
                  <a:pos x="89" y="17"/>
                </a:cxn>
                <a:cxn ang="0">
                  <a:pos x="86" y="15"/>
                </a:cxn>
                <a:cxn ang="0">
                  <a:pos x="83" y="12"/>
                </a:cxn>
                <a:cxn ang="0">
                  <a:pos x="80" y="9"/>
                </a:cxn>
                <a:cxn ang="0">
                  <a:pos x="78" y="6"/>
                </a:cxn>
                <a:cxn ang="0">
                  <a:pos x="77" y="2"/>
                </a:cxn>
                <a:cxn ang="0">
                  <a:pos x="56" y="0"/>
                </a:cxn>
                <a:cxn ang="0">
                  <a:pos x="56" y="3"/>
                </a:cxn>
                <a:cxn ang="0">
                  <a:pos x="54" y="6"/>
                </a:cxn>
                <a:cxn ang="0">
                  <a:pos x="53" y="9"/>
                </a:cxn>
                <a:cxn ang="0">
                  <a:pos x="50" y="11"/>
                </a:cxn>
                <a:cxn ang="0">
                  <a:pos x="48" y="14"/>
                </a:cxn>
                <a:cxn ang="0">
                  <a:pos x="45" y="16"/>
                </a:cxn>
                <a:cxn ang="0">
                  <a:pos x="41" y="19"/>
                </a:cxn>
                <a:cxn ang="0">
                  <a:pos x="38" y="21"/>
                </a:cxn>
                <a:cxn ang="0">
                  <a:pos x="34" y="23"/>
                </a:cxn>
                <a:cxn ang="0">
                  <a:pos x="29" y="24"/>
                </a:cxn>
                <a:cxn ang="0">
                  <a:pos x="25" y="26"/>
                </a:cxn>
                <a:cxn ang="0">
                  <a:pos x="20" y="27"/>
                </a:cxn>
                <a:cxn ang="0">
                  <a:pos x="15" y="29"/>
                </a:cxn>
                <a:cxn ang="0">
                  <a:pos x="10" y="30"/>
                </a:cxn>
                <a:cxn ang="0">
                  <a:pos x="5" y="31"/>
                </a:cxn>
                <a:cxn ang="0">
                  <a:pos x="0" y="31"/>
                </a:cxn>
                <a:cxn ang="0">
                  <a:pos x="1" y="36"/>
                </a:cxn>
                <a:cxn ang="0">
                  <a:pos x="2" y="40"/>
                </a:cxn>
                <a:cxn ang="0">
                  <a:pos x="3" y="44"/>
                </a:cxn>
                <a:cxn ang="0">
                  <a:pos x="5" y="49"/>
                </a:cxn>
              </a:cxnLst>
              <a:rect l="0" t="0" r="r" b="b"/>
              <a:pathLst>
                <a:path w="133" h="49">
                  <a:moveTo>
                    <a:pt x="5" y="49"/>
                  </a:moveTo>
                  <a:lnTo>
                    <a:pt x="128" y="49"/>
                  </a:lnTo>
                  <a:lnTo>
                    <a:pt x="133" y="31"/>
                  </a:lnTo>
                  <a:lnTo>
                    <a:pt x="129" y="31"/>
                  </a:lnTo>
                  <a:lnTo>
                    <a:pt x="125" y="30"/>
                  </a:lnTo>
                  <a:lnTo>
                    <a:pt x="123" y="29"/>
                  </a:lnTo>
                  <a:lnTo>
                    <a:pt x="121" y="29"/>
                  </a:lnTo>
                  <a:lnTo>
                    <a:pt x="119" y="28"/>
                  </a:lnTo>
                  <a:lnTo>
                    <a:pt x="117" y="28"/>
                  </a:lnTo>
                  <a:lnTo>
                    <a:pt x="115" y="27"/>
                  </a:lnTo>
                  <a:lnTo>
                    <a:pt x="113" y="27"/>
                  </a:lnTo>
                  <a:lnTo>
                    <a:pt x="110" y="26"/>
                  </a:lnTo>
                  <a:lnTo>
                    <a:pt x="108" y="25"/>
                  </a:lnTo>
                  <a:lnTo>
                    <a:pt x="106" y="25"/>
                  </a:lnTo>
                  <a:lnTo>
                    <a:pt x="104" y="24"/>
                  </a:lnTo>
                  <a:lnTo>
                    <a:pt x="101" y="23"/>
                  </a:lnTo>
                  <a:lnTo>
                    <a:pt x="99" y="22"/>
                  </a:lnTo>
                  <a:lnTo>
                    <a:pt x="97" y="21"/>
                  </a:lnTo>
                  <a:lnTo>
                    <a:pt x="95" y="21"/>
                  </a:lnTo>
                  <a:lnTo>
                    <a:pt x="93" y="19"/>
                  </a:lnTo>
                  <a:lnTo>
                    <a:pt x="91" y="19"/>
                  </a:lnTo>
                  <a:lnTo>
                    <a:pt x="89" y="17"/>
                  </a:lnTo>
                  <a:lnTo>
                    <a:pt x="87" y="16"/>
                  </a:lnTo>
                  <a:lnTo>
                    <a:pt x="86" y="15"/>
                  </a:lnTo>
                  <a:lnTo>
                    <a:pt x="84" y="14"/>
                  </a:lnTo>
                  <a:lnTo>
                    <a:pt x="83" y="12"/>
                  </a:lnTo>
                  <a:lnTo>
                    <a:pt x="81" y="10"/>
                  </a:lnTo>
                  <a:lnTo>
                    <a:pt x="80" y="9"/>
                  </a:lnTo>
                  <a:lnTo>
                    <a:pt x="79" y="8"/>
                  </a:lnTo>
                  <a:lnTo>
                    <a:pt x="78" y="6"/>
                  </a:lnTo>
                  <a:lnTo>
                    <a:pt x="77" y="4"/>
                  </a:lnTo>
                  <a:lnTo>
                    <a:pt x="77" y="2"/>
                  </a:lnTo>
                  <a:lnTo>
                    <a:pt x="76" y="0"/>
                  </a:lnTo>
                  <a:lnTo>
                    <a:pt x="56" y="0"/>
                  </a:lnTo>
                  <a:lnTo>
                    <a:pt x="56" y="2"/>
                  </a:lnTo>
                  <a:lnTo>
                    <a:pt x="56" y="3"/>
                  </a:lnTo>
                  <a:lnTo>
                    <a:pt x="55" y="4"/>
                  </a:lnTo>
                  <a:lnTo>
                    <a:pt x="54" y="6"/>
                  </a:lnTo>
                  <a:lnTo>
                    <a:pt x="54" y="7"/>
                  </a:lnTo>
                  <a:lnTo>
                    <a:pt x="53" y="9"/>
                  </a:lnTo>
                  <a:lnTo>
                    <a:pt x="52" y="10"/>
                  </a:lnTo>
                  <a:lnTo>
                    <a:pt x="50" y="11"/>
                  </a:lnTo>
                  <a:lnTo>
                    <a:pt x="49" y="13"/>
                  </a:lnTo>
                  <a:lnTo>
                    <a:pt x="48" y="14"/>
                  </a:lnTo>
                  <a:lnTo>
                    <a:pt x="46" y="15"/>
                  </a:lnTo>
                  <a:lnTo>
                    <a:pt x="45" y="16"/>
                  </a:lnTo>
                  <a:lnTo>
                    <a:pt x="43" y="17"/>
                  </a:lnTo>
                  <a:lnTo>
                    <a:pt x="41" y="19"/>
                  </a:lnTo>
                  <a:lnTo>
                    <a:pt x="40" y="20"/>
                  </a:lnTo>
                  <a:lnTo>
                    <a:pt x="38" y="21"/>
                  </a:lnTo>
                  <a:lnTo>
                    <a:pt x="36" y="22"/>
                  </a:lnTo>
                  <a:lnTo>
                    <a:pt x="34" y="23"/>
                  </a:lnTo>
                  <a:lnTo>
                    <a:pt x="32" y="23"/>
                  </a:lnTo>
                  <a:lnTo>
                    <a:pt x="29" y="24"/>
                  </a:lnTo>
                  <a:lnTo>
                    <a:pt x="27" y="25"/>
                  </a:lnTo>
                  <a:lnTo>
                    <a:pt x="25" y="26"/>
                  </a:lnTo>
                  <a:lnTo>
                    <a:pt x="22" y="27"/>
                  </a:lnTo>
                  <a:lnTo>
                    <a:pt x="20" y="27"/>
                  </a:lnTo>
                  <a:lnTo>
                    <a:pt x="18" y="28"/>
                  </a:lnTo>
                  <a:lnTo>
                    <a:pt x="15" y="29"/>
                  </a:lnTo>
                  <a:lnTo>
                    <a:pt x="13" y="29"/>
                  </a:lnTo>
                  <a:lnTo>
                    <a:pt x="10" y="30"/>
                  </a:lnTo>
                  <a:lnTo>
                    <a:pt x="7" y="30"/>
                  </a:lnTo>
                  <a:lnTo>
                    <a:pt x="5" y="31"/>
                  </a:lnTo>
                  <a:lnTo>
                    <a:pt x="3" y="31"/>
                  </a:lnTo>
                  <a:lnTo>
                    <a:pt x="0" y="31"/>
                  </a:lnTo>
                  <a:lnTo>
                    <a:pt x="1" y="33"/>
                  </a:lnTo>
                  <a:lnTo>
                    <a:pt x="1" y="36"/>
                  </a:lnTo>
                  <a:lnTo>
                    <a:pt x="2" y="38"/>
                  </a:lnTo>
                  <a:lnTo>
                    <a:pt x="2" y="40"/>
                  </a:lnTo>
                  <a:lnTo>
                    <a:pt x="3" y="42"/>
                  </a:lnTo>
                  <a:lnTo>
                    <a:pt x="3" y="44"/>
                  </a:lnTo>
                  <a:lnTo>
                    <a:pt x="4" y="47"/>
                  </a:lnTo>
                  <a:lnTo>
                    <a:pt x="5" y="49"/>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8" name="Freeform 14"/>
            <p:cNvSpPr/>
            <p:nvPr/>
          </p:nvSpPr>
          <p:spPr bwMode="auto">
            <a:xfrm>
              <a:off x="1760" y="3365"/>
              <a:ext cx="133" cy="49"/>
            </a:xfrm>
            <a:custGeom>
              <a:avLst/>
              <a:gdLst/>
              <a:ahLst/>
              <a:cxnLst>
                <a:cxn ang="0">
                  <a:pos x="128" y="49"/>
                </a:cxn>
                <a:cxn ang="0">
                  <a:pos x="129" y="31"/>
                </a:cxn>
                <a:cxn ang="0">
                  <a:pos x="123" y="29"/>
                </a:cxn>
                <a:cxn ang="0">
                  <a:pos x="119" y="28"/>
                </a:cxn>
                <a:cxn ang="0">
                  <a:pos x="115" y="27"/>
                </a:cxn>
                <a:cxn ang="0">
                  <a:pos x="110" y="26"/>
                </a:cxn>
                <a:cxn ang="0">
                  <a:pos x="106" y="25"/>
                </a:cxn>
                <a:cxn ang="0">
                  <a:pos x="101" y="23"/>
                </a:cxn>
                <a:cxn ang="0">
                  <a:pos x="97" y="21"/>
                </a:cxn>
                <a:cxn ang="0">
                  <a:pos x="93" y="19"/>
                </a:cxn>
                <a:cxn ang="0">
                  <a:pos x="89" y="17"/>
                </a:cxn>
                <a:cxn ang="0">
                  <a:pos x="86" y="15"/>
                </a:cxn>
                <a:cxn ang="0">
                  <a:pos x="83" y="12"/>
                </a:cxn>
                <a:cxn ang="0">
                  <a:pos x="80" y="9"/>
                </a:cxn>
                <a:cxn ang="0">
                  <a:pos x="78" y="6"/>
                </a:cxn>
                <a:cxn ang="0">
                  <a:pos x="77" y="2"/>
                </a:cxn>
                <a:cxn ang="0">
                  <a:pos x="56" y="0"/>
                </a:cxn>
                <a:cxn ang="0">
                  <a:pos x="56" y="3"/>
                </a:cxn>
                <a:cxn ang="0">
                  <a:pos x="54" y="6"/>
                </a:cxn>
                <a:cxn ang="0">
                  <a:pos x="53" y="9"/>
                </a:cxn>
                <a:cxn ang="0">
                  <a:pos x="50" y="11"/>
                </a:cxn>
                <a:cxn ang="0">
                  <a:pos x="48" y="14"/>
                </a:cxn>
                <a:cxn ang="0">
                  <a:pos x="45" y="16"/>
                </a:cxn>
                <a:cxn ang="0">
                  <a:pos x="41" y="19"/>
                </a:cxn>
                <a:cxn ang="0">
                  <a:pos x="38" y="21"/>
                </a:cxn>
                <a:cxn ang="0">
                  <a:pos x="34" y="23"/>
                </a:cxn>
                <a:cxn ang="0">
                  <a:pos x="29" y="24"/>
                </a:cxn>
                <a:cxn ang="0">
                  <a:pos x="25" y="26"/>
                </a:cxn>
                <a:cxn ang="0">
                  <a:pos x="20" y="27"/>
                </a:cxn>
                <a:cxn ang="0">
                  <a:pos x="15" y="29"/>
                </a:cxn>
                <a:cxn ang="0">
                  <a:pos x="10" y="30"/>
                </a:cxn>
                <a:cxn ang="0">
                  <a:pos x="5" y="31"/>
                </a:cxn>
                <a:cxn ang="0">
                  <a:pos x="0" y="31"/>
                </a:cxn>
                <a:cxn ang="0">
                  <a:pos x="1" y="36"/>
                </a:cxn>
                <a:cxn ang="0">
                  <a:pos x="2" y="40"/>
                </a:cxn>
                <a:cxn ang="0">
                  <a:pos x="3" y="44"/>
                </a:cxn>
                <a:cxn ang="0">
                  <a:pos x="5" y="49"/>
                </a:cxn>
              </a:cxnLst>
              <a:rect l="0" t="0" r="r" b="b"/>
              <a:pathLst>
                <a:path w="133" h="49">
                  <a:moveTo>
                    <a:pt x="5" y="49"/>
                  </a:moveTo>
                  <a:lnTo>
                    <a:pt x="128" y="49"/>
                  </a:lnTo>
                  <a:lnTo>
                    <a:pt x="133" y="31"/>
                  </a:lnTo>
                  <a:lnTo>
                    <a:pt x="129" y="31"/>
                  </a:lnTo>
                  <a:lnTo>
                    <a:pt x="125" y="30"/>
                  </a:lnTo>
                  <a:lnTo>
                    <a:pt x="123" y="29"/>
                  </a:lnTo>
                  <a:lnTo>
                    <a:pt x="121" y="29"/>
                  </a:lnTo>
                  <a:lnTo>
                    <a:pt x="119" y="28"/>
                  </a:lnTo>
                  <a:lnTo>
                    <a:pt x="117" y="28"/>
                  </a:lnTo>
                  <a:lnTo>
                    <a:pt x="115" y="27"/>
                  </a:lnTo>
                  <a:lnTo>
                    <a:pt x="113" y="27"/>
                  </a:lnTo>
                  <a:lnTo>
                    <a:pt x="110" y="26"/>
                  </a:lnTo>
                  <a:lnTo>
                    <a:pt x="108" y="25"/>
                  </a:lnTo>
                  <a:lnTo>
                    <a:pt x="106" y="25"/>
                  </a:lnTo>
                  <a:lnTo>
                    <a:pt x="104" y="24"/>
                  </a:lnTo>
                  <a:lnTo>
                    <a:pt x="101" y="23"/>
                  </a:lnTo>
                  <a:lnTo>
                    <a:pt x="99" y="22"/>
                  </a:lnTo>
                  <a:lnTo>
                    <a:pt x="97" y="21"/>
                  </a:lnTo>
                  <a:lnTo>
                    <a:pt x="95" y="21"/>
                  </a:lnTo>
                  <a:lnTo>
                    <a:pt x="93" y="19"/>
                  </a:lnTo>
                  <a:lnTo>
                    <a:pt x="91" y="19"/>
                  </a:lnTo>
                  <a:lnTo>
                    <a:pt x="89" y="17"/>
                  </a:lnTo>
                  <a:lnTo>
                    <a:pt x="87" y="16"/>
                  </a:lnTo>
                  <a:lnTo>
                    <a:pt x="86" y="15"/>
                  </a:lnTo>
                  <a:lnTo>
                    <a:pt x="84" y="14"/>
                  </a:lnTo>
                  <a:lnTo>
                    <a:pt x="83" y="12"/>
                  </a:lnTo>
                  <a:lnTo>
                    <a:pt x="81" y="10"/>
                  </a:lnTo>
                  <a:lnTo>
                    <a:pt x="80" y="9"/>
                  </a:lnTo>
                  <a:lnTo>
                    <a:pt x="79" y="8"/>
                  </a:lnTo>
                  <a:lnTo>
                    <a:pt x="78" y="6"/>
                  </a:lnTo>
                  <a:lnTo>
                    <a:pt x="77" y="4"/>
                  </a:lnTo>
                  <a:lnTo>
                    <a:pt x="77" y="2"/>
                  </a:lnTo>
                  <a:lnTo>
                    <a:pt x="76" y="0"/>
                  </a:lnTo>
                  <a:lnTo>
                    <a:pt x="56" y="0"/>
                  </a:lnTo>
                  <a:lnTo>
                    <a:pt x="56" y="2"/>
                  </a:lnTo>
                  <a:lnTo>
                    <a:pt x="56" y="3"/>
                  </a:lnTo>
                  <a:lnTo>
                    <a:pt x="55" y="4"/>
                  </a:lnTo>
                  <a:lnTo>
                    <a:pt x="54" y="6"/>
                  </a:lnTo>
                  <a:lnTo>
                    <a:pt x="54" y="7"/>
                  </a:lnTo>
                  <a:lnTo>
                    <a:pt x="53" y="9"/>
                  </a:lnTo>
                  <a:lnTo>
                    <a:pt x="52" y="10"/>
                  </a:lnTo>
                  <a:lnTo>
                    <a:pt x="50" y="11"/>
                  </a:lnTo>
                  <a:lnTo>
                    <a:pt x="49" y="13"/>
                  </a:lnTo>
                  <a:lnTo>
                    <a:pt x="48" y="14"/>
                  </a:lnTo>
                  <a:lnTo>
                    <a:pt x="46" y="15"/>
                  </a:lnTo>
                  <a:lnTo>
                    <a:pt x="45" y="16"/>
                  </a:lnTo>
                  <a:lnTo>
                    <a:pt x="43" y="17"/>
                  </a:lnTo>
                  <a:lnTo>
                    <a:pt x="41" y="19"/>
                  </a:lnTo>
                  <a:lnTo>
                    <a:pt x="40" y="20"/>
                  </a:lnTo>
                  <a:lnTo>
                    <a:pt x="38" y="21"/>
                  </a:lnTo>
                  <a:lnTo>
                    <a:pt x="36" y="22"/>
                  </a:lnTo>
                  <a:lnTo>
                    <a:pt x="34" y="23"/>
                  </a:lnTo>
                  <a:lnTo>
                    <a:pt x="32" y="23"/>
                  </a:lnTo>
                  <a:lnTo>
                    <a:pt x="29" y="24"/>
                  </a:lnTo>
                  <a:lnTo>
                    <a:pt x="27" y="25"/>
                  </a:lnTo>
                  <a:lnTo>
                    <a:pt x="25" y="26"/>
                  </a:lnTo>
                  <a:lnTo>
                    <a:pt x="22" y="27"/>
                  </a:lnTo>
                  <a:lnTo>
                    <a:pt x="20" y="27"/>
                  </a:lnTo>
                  <a:lnTo>
                    <a:pt x="18" y="28"/>
                  </a:lnTo>
                  <a:lnTo>
                    <a:pt x="15" y="29"/>
                  </a:lnTo>
                  <a:lnTo>
                    <a:pt x="13" y="29"/>
                  </a:lnTo>
                  <a:lnTo>
                    <a:pt x="10" y="30"/>
                  </a:lnTo>
                  <a:lnTo>
                    <a:pt x="7" y="30"/>
                  </a:lnTo>
                  <a:lnTo>
                    <a:pt x="5" y="31"/>
                  </a:lnTo>
                  <a:lnTo>
                    <a:pt x="3" y="31"/>
                  </a:lnTo>
                  <a:lnTo>
                    <a:pt x="0" y="31"/>
                  </a:lnTo>
                  <a:lnTo>
                    <a:pt x="1" y="33"/>
                  </a:lnTo>
                  <a:lnTo>
                    <a:pt x="1" y="36"/>
                  </a:lnTo>
                  <a:lnTo>
                    <a:pt x="2" y="38"/>
                  </a:lnTo>
                  <a:lnTo>
                    <a:pt x="2" y="40"/>
                  </a:lnTo>
                  <a:lnTo>
                    <a:pt x="3" y="42"/>
                  </a:lnTo>
                  <a:lnTo>
                    <a:pt x="3" y="44"/>
                  </a:lnTo>
                  <a:lnTo>
                    <a:pt x="4" y="47"/>
                  </a:lnTo>
                  <a:lnTo>
                    <a:pt x="5" y="49"/>
                  </a:lnTo>
                  <a:close/>
                </a:path>
              </a:pathLst>
            </a:custGeom>
            <a:noFill/>
            <a:ln w="1" cap="rnd">
              <a:noFill/>
              <a:prstDash val="solid"/>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9" name="Rectangle 15"/>
            <p:cNvSpPr>
              <a:spLocks noChangeArrowheads="1"/>
            </p:cNvSpPr>
            <p:nvPr/>
          </p:nvSpPr>
          <p:spPr bwMode="auto">
            <a:xfrm>
              <a:off x="1816" y="3279"/>
              <a:ext cx="21" cy="86"/>
            </a:xfrm>
            <a:prstGeom prst="rect">
              <a:avLst/>
            </a:prstGeom>
            <a:solidFill>
              <a:srgbClr val="2C1163"/>
            </a:solidFill>
            <a:ln w="9525">
              <a:noFill/>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40" name="Rectangle 16"/>
            <p:cNvSpPr>
              <a:spLocks noChangeArrowheads="1"/>
            </p:cNvSpPr>
            <p:nvPr/>
          </p:nvSpPr>
          <p:spPr bwMode="auto">
            <a:xfrm>
              <a:off x="1816" y="3279"/>
              <a:ext cx="21" cy="86"/>
            </a:xfrm>
            <a:prstGeom prst="rect">
              <a:avLst/>
            </a:prstGeom>
            <a:noFill/>
            <a:ln w="1" cap="rnd">
              <a:noFill/>
              <a:prstDash val="solid"/>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41" name="Freeform 17"/>
            <p:cNvSpPr>
              <a:spLocks noEditPoints="1"/>
            </p:cNvSpPr>
            <p:nvPr/>
          </p:nvSpPr>
          <p:spPr bwMode="auto">
            <a:xfrm>
              <a:off x="1723" y="3149"/>
              <a:ext cx="205" cy="130"/>
            </a:xfrm>
            <a:custGeom>
              <a:avLst/>
              <a:gdLst/>
              <a:ahLst/>
              <a:cxnLst>
                <a:cxn ang="0">
                  <a:pos x="116" y="129"/>
                </a:cxn>
                <a:cxn ang="0">
                  <a:pos x="135" y="126"/>
                </a:cxn>
                <a:cxn ang="0">
                  <a:pos x="152" y="121"/>
                </a:cxn>
                <a:cxn ang="0">
                  <a:pos x="169" y="113"/>
                </a:cxn>
                <a:cxn ang="0">
                  <a:pos x="183" y="103"/>
                </a:cxn>
                <a:cxn ang="0">
                  <a:pos x="194" y="90"/>
                </a:cxn>
                <a:cxn ang="0">
                  <a:pos x="201" y="76"/>
                </a:cxn>
                <a:cxn ang="0">
                  <a:pos x="205" y="59"/>
                </a:cxn>
                <a:cxn ang="0">
                  <a:pos x="203" y="41"/>
                </a:cxn>
                <a:cxn ang="0">
                  <a:pos x="197" y="22"/>
                </a:cxn>
                <a:cxn ang="0">
                  <a:pos x="184" y="0"/>
                </a:cxn>
                <a:cxn ang="0">
                  <a:pos x="12" y="16"/>
                </a:cxn>
                <a:cxn ang="0">
                  <a:pos x="3" y="38"/>
                </a:cxn>
                <a:cxn ang="0">
                  <a:pos x="0" y="57"/>
                </a:cxn>
                <a:cxn ang="0">
                  <a:pos x="2" y="74"/>
                </a:cxn>
                <a:cxn ang="0">
                  <a:pos x="10" y="89"/>
                </a:cxn>
                <a:cxn ang="0">
                  <a:pos x="21" y="102"/>
                </a:cxn>
                <a:cxn ang="0">
                  <a:pos x="35" y="112"/>
                </a:cxn>
                <a:cxn ang="0">
                  <a:pos x="51" y="120"/>
                </a:cxn>
                <a:cxn ang="0">
                  <a:pos x="69" y="126"/>
                </a:cxn>
                <a:cxn ang="0">
                  <a:pos x="87" y="129"/>
                </a:cxn>
                <a:cxn ang="0">
                  <a:pos x="103" y="130"/>
                </a:cxn>
                <a:cxn ang="0">
                  <a:pos x="114" y="117"/>
                </a:cxn>
                <a:cxn ang="0">
                  <a:pos x="130" y="114"/>
                </a:cxn>
                <a:cxn ang="0">
                  <a:pos x="145" y="110"/>
                </a:cxn>
                <a:cxn ang="0">
                  <a:pos x="158" y="103"/>
                </a:cxn>
                <a:cxn ang="0">
                  <a:pos x="170" y="95"/>
                </a:cxn>
                <a:cxn ang="0">
                  <a:pos x="179" y="85"/>
                </a:cxn>
                <a:cxn ang="0">
                  <a:pos x="186" y="74"/>
                </a:cxn>
                <a:cxn ang="0">
                  <a:pos x="188" y="61"/>
                </a:cxn>
                <a:cxn ang="0">
                  <a:pos x="187" y="46"/>
                </a:cxn>
                <a:cxn ang="0">
                  <a:pos x="182" y="30"/>
                </a:cxn>
                <a:cxn ang="0">
                  <a:pos x="171" y="13"/>
                </a:cxn>
                <a:cxn ang="0">
                  <a:pos x="26" y="26"/>
                </a:cxn>
                <a:cxn ang="0">
                  <a:pos x="19" y="43"/>
                </a:cxn>
                <a:cxn ang="0">
                  <a:pos x="16" y="59"/>
                </a:cxn>
                <a:cxn ang="0">
                  <a:pos x="18" y="73"/>
                </a:cxn>
                <a:cxn ang="0">
                  <a:pos x="25" y="84"/>
                </a:cxn>
                <a:cxn ang="0">
                  <a:pos x="34" y="95"/>
                </a:cxn>
                <a:cxn ang="0">
                  <a:pos x="46" y="103"/>
                </a:cxn>
                <a:cxn ang="0">
                  <a:pos x="60" y="109"/>
                </a:cxn>
                <a:cxn ang="0">
                  <a:pos x="74" y="114"/>
                </a:cxn>
                <a:cxn ang="0">
                  <a:pos x="89" y="116"/>
                </a:cxn>
                <a:cxn ang="0">
                  <a:pos x="103" y="117"/>
                </a:cxn>
              </a:cxnLst>
              <a:rect l="0" t="0" r="r" b="b"/>
              <a:pathLst>
                <a:path w="205" h="130">
                  <a:moveTo>
                    <a:pt x="103" y="130"/>
                  </a:moveTo>
                  <a:lnTo>
                    <a:pt x="109" y="130"/>
                  </a:lnTo>
                  <a:lnTo>
                    <a:pt x="116" y="129"/>
                  </a:lnTo>
                  <a:lnTo>
                    <a:pt x="122" y="128"/>
                  </a:lnTo>
                  <a:lnTo>
                    <a:pt x="129" y="128"/>
                  </a:lnTo>
                  <a:lnTo>
                    <a:pt x="135" y="126"/>
                  </a:lnTo>
                  <a:lnTo>
                    <a:pt x="141" y="125"/>
                  </a:lnTo>
                  <a:lnTo>
                    <a:pt x="147" y="123"/>
                  </a:lnTo>
                  <a:lnTo>
                    <a:pt x="152" y="121"/>
                  </a:lnTo>
                  <a:lnTo>
                    <a:pt x="158" y="118"/>
                  </a:lnTo>
                  <a:lnTo>
                    <a:pt x="163" y="116"/>
                  </a:lnTo>
                  <a:lnTo>
                    <a:pt x="169" y="113"/>
                  </a:lnTo>
                  <a:lnTo>
                    <a:pt x="174" y="109"/>
                  </a:lnTo>
                  <a:lnTo>
                    <a:pt x="178" y="106"/>
                  </a:lnTo>
                  <a:lnTo>
                    <a:pt x="183" y="103"/>
                  </a:lnTo>
                  <a:lnTo>
                    <a:pt x="187" y="99"/>
                  </a:lnTo>
                  <a:lnTo>
                    <a:pt x="190" y="95"/>
                  </a:lnTo>
                  <a:lnTo>
                    <a:pt x="194" y="90"/>
                  </a:lnTo>
                  <a:lnTo>
                    <a:pt x="197" y="86"/>
                  </a:lnTo>
                  <a:lnTo>
                    <a:pt x="199" y="81"/>
                  </a:lnTo>
                  <a:lnTo>
                    <a:pt x="201" y="76"/>
                  </a:lnTo>
                  <a:lnTo>
                    <a:pt x="203" y="70"/>
                  </a:lnTo>
                  <a:lnTo>
                    <a:pt x="204" y="65"/>
                  </a:lnTo>
                  <a:lnTo>
                    <a:pt x="205" y="59"/>
                  </a:lnTo>
                  <a:lnTo>
                    <a:pt x="205" y="53"/>
                  </a:lnTo>
                  <a:lnTo>
                    <a:pt x="205" y="47"/>
                  </a:lnTo>
                  <a:lnTo>
                    <a:pt x="203" y="41"/>
                  </a:lnTo>
                  <a:lnTo>
                    <a:pt x="202" y="35"/>
                  </a:lnTo>
                  <a:lnTo>
                    <a:pt x="200" y="28"/>
                  </a:lnTo>
                  <a:lnTo>
                    <a:pt x="197" y="22"/>
                  </a:lnTo>
                  <a:lnTo>
                    <a:pt x="193" y="15"/>
                  </a:lnTo>
                  <a:lnTo>
                    <a:pt x="189" y="7"/>
                  </a:lnTo>
                  <a:lnTo>
                    <a:pt x="184" y="0"/>
                  </a:lnTo>
                  <a:lnTo>
                    <a:pt x="22" y="0"/>
                  </a:lnTo>
                  <a:lnTo>
                    <a:pt x="17" y="8"/>
                  </a:lnTo>
                  <a:lnTo>
                    <a:pt x="12" y="16"/>
                  </a:lnTo>
                  <a:lnTo>
                    <a:pt x="8" y="24"/>
                  </a:lnTo>
                  <a:lnTo>
                    <a:pt x="5" y="31"/>
                  </a:lnTo>
                  <a:lnTo>
                    <a:pt x="3" y="38"/>
                  </a:lnTo>
                  <a:lnTo>
                    <a:pt x="1" y="45"/>
                  </a:lnTo>
                  <a:lnTo>
                    <a:pt x="0" y="51"/>
                  </a:lnTo>
                  <a:lnTo>
                    <a:pt x="0" y="57"/>
                  </a:lnTo>
                  <a:lnTo>
                    <a:pt x="0" y="63"/>
                  </a:lnTo>
                  <a:lnTo>
                    <a:pt x="1" y="69"/>
                  </a:lnTo>
                  <a:lnTo>
                    <a:pt x="2" y="74"/>
                  </a:lnTo>
                  <a:lnTo>
                    <a:pt x="4" y="80"/>
                  </a:lnTo>
                  <a:lnTo>
                    <a:pt x="7" y="84"/>
                  </a:lnTo>
                  <a:lnTo>
                    <a:pt x="10" y="89"/>
                  </a:lnTo>
                  <a:lnTo>
                    <a:pt x="13" y="94"/>
                  </a:lnTo>
                  <a:lnTo>
                    <a:pt x="17" y="98"/>
                  </a:lnTo>
                  <a:lnTo>
                    <a:pt x="21" y="102"/>
                  </a:lnTo>
                  <a:lnTo>
                    <a:pt x="26" y="105"/>
                  </a:lnTo>
                  <a:lnTo>
                    <a:pt x="30" y="109"/>
                  </a:lnTo>
                  <a:lnTo>
                    <a:pt x="35" y="112"/>
                  </a:lnTo>
                  <a:lnTo>
                    <a:pt x="40" y="115"/>
                  </a:lnTo>
                  <a:lnTo>
                    <a:pt x="46" y="118"/>
                  </a:lnTo>
                  <a:lnTo>
                    <a:pt x="51" y="120"/>
                  </a:lnTo>
                  <a:lnTo>
                    <a:pt x="57" y="122"/>
                  </a:lnTo>
                  <a:lnTo>
                    <a:pt x="63" y="124"/>
                  </a:lnTo>
                  <a:lnTo>
                    <a:pt x="69" y="126"/>
                  </a:lnTo>
                  <a:lnTo>
                    <a:pt x="75" y="127"/>
                  </a:lnTo>
                  <a:lnTo>
                    <a:pt x="80" y="128"/>
                  </a:lnTo>
                  <a:lnTo>
                    <a:pt x="87" y="129"/>
                  </a:lnTo>
                  <a:lnTo>
                    <a:pt x="92" y="130"/>
                  </a:lnTo>
                  <a:lnTo>
                    <a:pt x="98" y="130"/>
                  </a:lnTo>
                  <a:lnTo>
                    <a:pt x="103" y="130"/>
                  </a:lnTo>
                  <a:close/>
                  <a:moveTo>
                    <a:pt x="103" y="117"/>
                  </a:moveTo>
                  <a:lnTo>
                    <a:pt x="109" y="117"/>
                  </a:lnTo>
                  <a:lnTo>
                    <a:pt x="114" y="117"/>
                  </a:lnTo>
                  <a:lnTo>
                    <a:pt x="119" y="116"/>
                  </a:lnTo>
                  <a:lnTo>
                    <a:pt x="124" y="115"/>
                  </a:lnTo>
                  <a:lnTo>
                    <a:pt x="130" y="114"/>
                  </a:lnTo>
                  <a:lnTo>
                    <a:pt x="135" y="113"/>
                  </a:lnTo>
                  <a:lnTo>
                    <a:pt x="140" y="112"/>
                  </a:lnTo>
                  <a:lnTo>
                    <a:pt x="145" y="110"/>
                  </a:lnTo>
                  <a:lnTo>
                    <a:pt x="149" y="108"/>
                  </a:lnTo>
                  <a:lnTo>
                    <a:pt x="154" y="106"/>
                  </a:lnTo>
                  <a:lnTo>
                    <a:pt x="158" y="103"/>
                  </a:lnTo>
                  <a:lnTo>
                    <a:pt x="162" y="101"/>
                  </a:lnTo>
                  <a:lnTo>
                    <a:pt x="166" y="98"/>
                  </a:lnTo>
                  <a:lnTo>
                    <a:pt x="170" y="95"/>
                  </a:lnTo>
                  <a:lnTo>
                    <a:pt x="173" y="92"/>
                  </a:lnTo>
                  <a:lnTo>
                    <a:pt x="177" y="89"/>
                  </a:lnTo>
                  <a:lnTo>
                    <a:pt x="179" y="85"/>
                  </a:lnTo>
                  <a:lnTo>
                    <a:pt x="181" y="82"/>
                  </a:lnTo>
                  <a:lnTo>
                    <a:pt x="184" y="78"/>
                  </a:lnTo>
                  <a:lnTo>
                    <a:pt x="186" y="74"/>
                  </a:lnTo>
                  <a:lnTo>
                    <a:pt x="187" y="70"/>
                  </a:lnTo>
                  <a:lnTo>
                    <a:pt x="188" y="65"/>
                  </a:lnTo>
                  <a:lnTo>
                    <a:pt x="188" y="61"/>
                  </a:lnTo>
                  <a:lnTo>
                    <a:pt x="188" y="56"/>
                  </a:lnTo>
                  <a:lnTo>
                    <a:pt x="188" y="51"/>
                  </a:lnTo>
                  <a:lnTo>
                    <a:pt x="187" y="46"/>
                  </a:lnTo>
                  <a:lnTo>
                    <a:pt x="186" y="41"/>
                  </a:lnTo>
                  <a:lnTo>
                    <a:pt x="184" y="36"/>
                  </a:lnTo>
                  <a:lnTo>
                    <a:pt x="182" y="30"/>
                  </a:lnTo>
                  <a:lnTo>
                    <a:pt x="179" y="25"/>
                  </a:lnTo>
                  <a:lnTo>
                    <a:pt x="175" y="19"/>
                  </a:lnTo>
                  <a:lnTo>
                    <a:pt x="171" y="13"/>
                  </a:lnTo>
                  <a:lnTo>
                    <a:pt x="35" y="13"/>
                  </a:lnTo>
                  <a:lnTo>
                    <a:pt x="31" y="20"/>
                  </a:lnTo>
                  <a:lnTo>
                    <a:pt x="26" y="26"/>
                  </a:lnTo>
                  <a:lnTo>
                    <a:pt x="23" y="32"/>
                  </a:lnTo>
                  <a:lnTo>
                    <a:pt x="20" y="38"/>
                  </a:lnTo>
                  <a:lnTo>
                    <a:pt x="19" y="43"/>
                  </a:lnTo>
                  <a:lnTo>
                    <a:pt x="17" y="49"/>
                  </a:lnTo>
                  <a:lnTo>
                    <a:pt x="16" y="54"/>
                  </a:lnTo>
                  <a:lnTo>
                    <a:pt x="16" y="59"/>
                  </a:lnTo>
                  <a:lnTo>
                    <a:pt x="16" y="64"/>
                  </a:lnTo>
                  <a:lnTo>
                    <a:pt x="17" y="68"/>
                  </a:lnTo>
                  <a:lnTo>
                    <a:pt x="18" y="73"/>
                  </a:lnTo>
                  <a:lnTo>
                    <a:pt x="20" y="77"/>
                  </a:lnTo>
                  <a:lnTo>
                    <a:pt x="22" y="81"/>
                  </a:lnTo>
                  <a:lnTo>
                    <a:pt x="25" y="84"/>
                  </a:lnTo>
                  <a:lnTo>
                    <a:pt x="27" y="88"/>
                  </a:lnTo>
                  <a:lnTo>
                    <a:pt x="31" y="91"/>
                  </a:lnTo>
                  <a:lnTo>
                    <a:pt x="34" y="95"/>
                  </a:lnTo>
                  <a:lnTo>
                    <a:pt x="38" y="97"/>
                  </a:lnTo>
                  <a:lnTo>
                    <a:pt x="42" y="100"/>
                  </a:lnTo>
                  <a:lnTo>
                    <a:pt x="46" y="103"/>
                  </a:lnTo>
                  <a:lnTo>
                    <a:pt x="51" y="105"/>
                  </a:lnTo>
                  <a:lnTo>
                    <a:pt x="55" y="107"/>
                  </a:lnTo>
                  <a:lnTo>
                    <a:pt x="60" y="109"/>
                  </a:lnTo>
                  <a:lnTo>
                    <a:pt x="65" y="111"/>
                  </a:lnTo>
                  <a:lnTo>
                    <a:pt x="69" y="112"/>
                  </a:lnTo>
                  <a:lnTo>
                    <a:pt x="74" y="114"/>
                  </a:lnTo>
                  <a:lnTo>
                    <a:pt x="79" y="115"/>
                  </a:lnTo>
                  <a:lnTo>
                    <a:pt x="84" y="116"/>
                  </a:lnTo>
                  <a:lnTo>
                    <a:pt x="89" y="116"/>
                  </a:lnTo>
                  <a:lnTo>
                    <a:pt x="94" y="117"/>
                  </a:lnTo>
                  <a:lnTo>
                    <a:pt x="98" y="117"/>
                  </a:lnTo>
                  <a:lnTo>
                    <a:pt x="103" y="117"/>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42" name="Freeform 18"/>
            <p:cNvSpPr/>
            <p:nvPr/>
          </p:nvSpPr>
          <p:spPr bwMode="auto">
            <a:xfrm>
              <a:off x="1723" y="3149"/>
              <a:ext cx="205" cy="130"/>
            </a:xfrm>
            <a:custGeom>
              <a:avLst/>
              <a:gdLst/>
              <a:ahLst/>
              <a:cxnLst>
                <a:cxn ang="0">
                  <a:pos x="109" y="130"/>
                </a:cxn>
                <a:cxn ang="0">
                  <a:pos x="122" y="128"/>
                </a:cxn>
                <a:cxn ang="0">
                  <a:pos x="135" y="126"/>
                </a:cxn>
                <a:cxn ang="0">
                  <a:pos x="147" y="123"/>
                </a:cxn>
                <a:cxn ang="0">
                  <a:pos x="158" y="118"/>
                </a:cxn>
                <a:cxn ang="0">
                  <a:pos x="169" y="113"/>
                </a:cxn>
                <a:cxn ang="0">
                  <a:pos x="178" y="106"/>
                </a:cxn>
                <a:cxn ang="0">
                  <a:pos x="187" y="99"/>
                </a:cxn>
                <a:cxn ang="0">
                  <a:pos x="194" y="90"/>
                </a:cxn>
                <a:cxn ang="0">
                  <a:pos x="199" y="81"/>
                </a:cxn>
                <a:cxn ang="0">
                  <a:pos x="203" y="70"/>
                </a:cxn>
                <a:cxn ang="0">
                  <a:pos x="205" y="59"/>
                </a:cxn>
                <a:cxn ang="0">
                  <a:pos x="205" y="47"/>
                </a:cxn>
                <a:cxn ang="0">
                  <a:pos x="202" y="35"/>
                </a:cxn>
                <a:cxn ang="0">
                  <a:pos x="197" y="22"/>
                </a:cxn>
                <a:cxn ang="0">
                  <a:pos x="189" y="7"/>
                </a:cxn>
                <a:cxn ang="0">
                  <a:pos x="22" y="0"/>
                </a:cxn>
                <a:cxn ang="0">
                  <a:pos x="12" y="16"/>
                </a:cxn>
                <a:cxn ang="0">
                  <a:pos x="5" y="31"/>
                </a:cxn>
                <a:cxn ang="0">
                  <a:pos x="1" y="45"/>
                </a:cxn>
                <a:cxn ang="0">
                  <a:pos x="0" y="57"/>
                </a:cxn>
                <a:cxn ang="0">
                  <a:pos x="1" y="69"/>
                </a:cxn>
                <a:cxn ang="0">
                  <a:pos x="4" y="80"/>
                </a:cxn>
                <a:cxn ang="0">
                  <a:pos x="10" y="89"/>
                </a:cxn>
                <a:cxn ang="0">
                  <a:pos x="17" y="98"/>
                </a:cxn>
                <a:cxn ang="0">
                  <a:pos x="26" y="105"/>
                </a:cxn>
                <a:cxn ang="0">
                  <a:pos x="35" y="112"/>
                </a:cxn>
                <a:cxn ang="0">
                  <a:pos x="46" y="118"/>
                </a:cxn>
                <a:cxn ang="0">
                  <a:pos x="57" y="122"/>
                </a:cxn>
                <a:cxn ang="0">
                  <a:pos x="69" y="126"/>
                </a:cxn>
                <a:cxn ang="0">
                  <a:pos x="80" y="128"/>
                </a:cxn>
                <a:cxn ang="0">
                  <a:pos x="92" y="130"/>
                </a:cxn>
                <a:cxn ang="0">
                  <a:pos x="103" y="130"/>
                </a:cxn>
              </a:cxnLst>
              <a:rect l="0" t="0" r="r" b="b"/>
              <a:pathLst>
                <a:path w="205" h="130">
                  <a:moveTo>
                    <a:pt x="103" y="130"/>
                  </a:moveTo>
                  <a:lnTo>
                    <a:pt x="109" y="130"/>
                  </a:lnTo>
                  <a:lnTo>
                    <a:pt x="116" y="129"/>
                  </a:lnTo>
                  <a:lnTo>
                    <a:pt x="122" y="128"/>
                  </a:lnTo>
                  <a:lnTo>
                    <a:pt x="129" y="128"/>
                  </a:lnTo>
                  <a:lnTo>
                    <a:pt x="135" y="126"/>
                  </a:lnTo>
                  <a:lnTo>
                    <a:pt x="141" y="125"/>
                  </a:lnTo>
                  <a:lnTo>
                    <a:pt x="147" y="123"/>
                  </a:lnTo>
                  <a:lnTo>
                    <a:pt x="152" y="121"/>
                  </a:lnTo>
                  <a:lnTo>
                    <a:pt x="158" y="118"/>
                  </a:lnTo>
                  <a:lnTo>
                    <a:pt x="163" y="116"/>
                  </a:lnTo>
                  <a:lnTo>
                    <a:pt x="169" y="113"/>
                  </a:lnTo>
                  <a:lnTo>
                    <a:pt x="174" y="109"/>
                  </a:lnTo>
                  <a:lnTo>
                    <a:pt x="178" y="106"/>
                  </a:lnTo>
                  <a:lnTo>
                    <a:pt x="183" y="103"/>
                  </a:lnTo>
                  <a:lnTo>
                    <a:pt x="187" y="99"/>
                  </a:lnTo>
                  <a:lnTo>
                    <a:pt x="190" y="95"/>
                  </a:lnTo>
                  <a:lnTo>
                    <a:pt x="194" y="90"/>
                  </a:lnTo>
                  <a:lnTo>
                    <a:pt x="197" y="86"/>
                  </a:lnTo>
                  <a:lnTo>
                    <a:pt x="199" y="81"/>
                  </a:lnTo>
                  <a:lnTo>
                    <a:pt x="201" y="76"/>
                  </a:lnTo>
                  <a:lnTo>
                    <a:pt x="203" y="70"/>
                  </a:lnTo>
                  <a:lnTo>
                    <a:pt x="204" y="65"/>
                  </a:lnTo>
                  <a:lnTo>
                    <a:pt x="205" y="59"/>
                  </a:lnTo>
                  <a:lnTo>
                    <a:pt x="205" y="53"/>
                  </a:lnTo>
                  <a:lnTo>
                    <a:pt x="205" y="47"/>
                  </a:lnTo>
                  <a:lnTo>
                    <a:pt x="203" y="41"/>
                  </a:lnTo>
                  <a:lnTo>
                    <a:pt x="202" y="35"/>
                  </a:lnTo>
                  <a:lnTo>
                    <a:pt x="200" y="28"/>
                  </a:lnTo>
                  <a:lnTo>
                    <a:pt x="197" y="22"/>
                  </a:lnTo>
                  <a:lnTo>
                    <a:pt x="193" y="15"/>
                  </a:lnTo>
                  <a:lnTo>
                    <a:pt x="189" y="7"/>
                  </a:lnTo>
                  <a:lnTo>
                    <a:pt x="184" y="0"/>
                  </a:lnTo>
                  <a:lnTo>
                    <a:pt x="22" y="0"/>
                  </a:lnTo>
                  <a:lnTo>
                    <a:pt x="17" y="8"/>
                  </a:lnTo>
                  <a:lnTo>
                    <a:pt x="12" y="16"/>
                  </a:lnTo>
                  <a:lnTo>
                    <a:pt x="8" y="24"/>
                  </a:lnTo>
                  <a:lnTo>
                    <a:pt x="5" y="31"/>
                  </a:lnTo>
                  <a:lnTo>
                    <a:pt x="3" y="38"/>
                  </a:lnTo>
                  <a:lnTo>
                    <a:pt x="1" y="45"/>
                  </a:lnTo>
                  <a:lnTo>
                    <a:pt x="0" y="51"/>
                  </a:lnTo>
                  <a:lnTo>
                    <a:pt x="0" y="57"/>
                  </a:lnTo>
                  <a:lnTo>
                    <a:pt x="0" y="63"/>
                  </a:lnTo>
                  <a:lnTo>
                    <a:pt x="1" y="69"/>
                  </a:lnTo>
                  <a:lnTo>
                    <a:pt x="2" y="74"/>
                  </a:lnTo>
                  <a:lnTo>
                    <a:pt x="4" y="80"/>
                  </a:lnTo>
                  <a:lnTo>
                    <a:pt x="7" y="84"/>
                  </a:lnTo>
                  <a:lnTo>
                    <a:pt x="10" y="89"/>
                  </a:lnTo>
                  <a:lnTo>
                    <a:pt x="13" y="94"/>
                  </a:lnTo>
                  <a:lnTo>
                    <a:pt x="17" y="98"/>
                  </a:lnTo>
                  <a:lnTo>
                    <a:pt x="21" y="102"/>
                  </a:lnTo>
                  <a:lnTo>
                    <a:pt x="26" y="105"/>
                  </a:lnTo>
                  <a:lnTo>
                    <a:pt x="30" y="109"/>
                  </a:lnTo>
                  <a:lnTo>
                    <a:pt x="35" y="112"/>
                  </a:lnTo>
                  <a:lnTo>
                    <a:pt x="40" y="115"/>
                  </a:lnTo>
                  <a:lnTo>
                    <a:pt x="46" y="118"/>
                  </a:lnTo>
                  <a:lnTo>
                    <a:pt x="51" y="120"/>
                  </a:lnTo>
                  <a:lnTo>
                    <a:pt x="57" y="122"/>
                  </a:lnTo>
                  <a:lnTo>
                    <a:pt x="63" y="124"/>
                  </a:lnTo>
                  <a:lnTo>
                    <a:pt x="69" y="126"/>
                  </a:lnTo>
                  <a:lnTo>
                    <a:pt x="75" y="127"/>
                  </a:lnTo>
                  <a:lnTo>
                    <a:pt x="80" y="128"/>
                  </a:lnTo>
                  <a:lnTo>
                    <a:pt x="87" y="129"/>
                  </a:lnTo>
                  <a:lnTo>
                    <a:pt x="92" y="130"/>
                  </a:lnTo>
                  <a:lnTo>
                    <a:pt x="98" y="130"/>
                  </a:lnTo>
                  <a:lnTo>
                    <a:pt x="103" y="130"/>
                  </a:lnTo>
                  <a:close/>
                </a:path>
              </a:pathLst>
            </a:custGeom>
            <a:noFill/>
            <a:ln w="1" cap="rnd">
              <a:noFill/>
              <a:prstDash val="solid"/>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43" name="Freeform 19"/>
            <p:cNvSpPr/>
            <p:nvPr/>
          </p:nvSpPr>
          <p:spPr bwMode="auto">
            <a:xfrm>
              <a:off x="1739" y="3162"/>
              <a:ext cx="172" cy="104"/>
            </a:xfrm>
            <a:custGeom>
              <a:avLst/>
              <a:gdLst/>
              <a:ahLst/>
              <a:cxnLst>
                <a:cxn ang="0">
                  <a:pos x="93" y="104"/>
                </a:cxn>
                <a:cxn ang="0">
                  <a:pos x="103" y="103"/>
                </a:cxn>
                <a:cxn ang="0">
                  <a:pos x="114" y="101"/>
                </a:cxn>
                <a:cxn ang="0">
                  <a:pos x="124" y="99"/>
                </a:cxn>
                <a:cxn ang="0">
                  <a:pos x="133" y="95"/>
                </a:cxn>
                <a:cxn ang="0">
                  <a:pos x="142" y="90"/>
                </a:cxn>
                <a:cxn ang="0">
                  <a:pos x="150" y="85"/>
                </a:cxn>
                <a:cxn ang="0">
                  <a:pos x="157" y="79"/>
                </a:cxn>
                <a:cxn ang="0">
                  <a:pos x="163" y="72"/>
                </a:cxn>
                <a:cxn ang="0">
                  <a:pos x="168" y="65"/>
                </a:cxn>
                <a:cxn ang="0">
                  <a:pos x="171" y="57"/>
                </a:cxn>
                <a:cxn ang="0">
                  <a:pos x="172" y="48"/>
                </a:cxn>
                <a:cxn ang="0">
                  <a:pos x="172" y="38"/>
                </a:cxn>
                <a:cxn ang="0">
                  <a:pos x="170" y="28"/>
                </a:cxn>
                <a:cxn ang="0">
                  <a:pos x="166" y="17"/>
                </a:cxn>
                <a:cxn ang="0">
                  <a:pos x="159" y="6"/>
                </a:cxn>
                <a:cxn ang="0">
                  <a:pos x="19" y="0"/>
                </a:cxn>
                <a:cxn ang="0">
                  <a:pos x="10" y="13"/>
                </a:cxn>
                <a:cxn ang="0">
                  <a:pos x="4" y="25"/>
                </a:cxn>
                <a:cxn ang="0">
                  <a:pos x="1" y="36"/>
                </a:cxn>
                <a:cxn ang="0">
                  <a:pos x="0" y="46"/>
                </a:cxn>
                <a:cxn ang="0">
                  <a:pos x="1" y="55"/>
                </a:cxn>
                <a:cxn ang="0">
                  <a:pos x="4" y="64"/>
                </a:cxn>
                <a:cxn ang="0">
                  <a:pos x="9" y="71"/>
                </a:cxn>
                <a:cxn ang="0">
                  <a:pos x="15" y="78"/>
                </a:cxn>
                <a:cxn ang="0">
                  <a:pos x="22" y="84"/>
                </a:cxn>
                <a:cxn ang="0">
                  <a:pos x="30" y="90"/>
                </a:cxn>
                <a:cxn ang="0">
                  <a:pos x="39" y="94"/>
                </a:cxn>
                <a:cxn ang="0">
                  <a:pos x="49" y="98"/>
                </a:cxn>
                <a:cxn ang="0">
                  <a:pos x="58" y="101"/>
                </a:cxn>
                <a:cxn ang="0">
                  <a:pos x="68" y="103"/>
                </a:cxn>
                <a:cxn ang="0">
                  <a:pos x="78" y="104"/>
                </a:cxn>
                <a:cxn ang="0">
                  <a:pos x="87" y="104"/>
                </a:cxn>
              </a:cxnLst>
              <a:rect l="0" t="0" r="r" b="b"/>
              <a:pathLst>
                <a:path w="172" h="104">
                  <a:moveTo>
                    <a:pt x="87" y="104"/>
                  </a:moveTo>
                  <a:lnTo>
                    <a:pt x="93" y="104"/>
                  </a:lnTo>
                  <a:lnTo>
                    <a:pt x="98" y="104"/>
                  </a:lnTo>
                  <a:lnTo>
                    <a:pt x="103" y="103"/>
                  </a:lnTo>
                  <a:lnTo>
                    <a:pt x="108" y="102"/>
                  </a:lnTo>
                  <a:lnTo>
                    <a:pt x="114" y="101"/>
                  </a:lnTo>
                  <a:lnTo>
                    <a:pt x="119" y="100"/>
                  </a:lnTo>
                  <a:lnTo>
                    <a:pt x="124" y="99"/>
                  </a:lnTo>
                  <a:lnTo>
                    <a:pt x="129" y="97"/>
                  </a:lnTo>
                  <a:lnTo>
                    <a:pt x="133" y="95"/>
                  </a:lnTo>
                  <a:lnTo>
                    <a:pt x="138" y="93"/>
                  </a:lnTo>
                  <a:lnTo>
                    <a:pt x="142" y="90"/>
                  </a:lnTo>
                  <a:lnTo>
                    <a:pt x="146" y="88"/>
                  </a:lnTo>
                  <a:lnTo>
                    <a:pt x="150" y="85"/>
                  </a:lnTo>
                  <a:lnTo>
                    <a:pt x="154" y="82"/>
                  </a:lnTo>
                  <a:lnTo>
                    <a:pt x="157" y="79"/>
                  </a:lnTo>
                  <a:lnTo>
                    <a:pt x="161" y="76"/>
                  </a:lnTo>
                  <a:lnTo>
                    <a:pt x="163" y="72"/>
                  </a:lnTo>
                  <a:lnTo>
                    <a:pt x="165" y="69"/>
                  </a:lnTo>
                  <a:lnTo>
                    <a:pt x="168" y="65"/>
                  </a:lnTo>
                  <a:lnTo>
                    <a:pt x="170" y="61"/>
                  </a:lnTo>
                  <a:lnTo>
                    <a:pt x="171" y="57"/>
                  </a:lnTo>
                  <a:lnTo>
                    <a:pt x="172" y="52"/>
                  </a:lnTo>
                  <a:lnTo>
                    <a:pt x="172" y="48"/>
                  </a:lnTo>
                  <a:lnTo>
                    <a:pt x="172" y="43"/>
                  </a:lnTo>
                  <a:lnTo>
                    <a:pt x="172" y="38"/>
                  </a:lnTo>
                  <a:lnTo>
                    <a:pt x="171" y="33"/>
                  </a:lnTo>
                  <a:lnTo>
                    <a:pt x="170" y="28"/>
                  </a:lnTo>
                  <a:lnTo>
                    <a:pt x="168" y="23"/>
                  </a:lnTo>
                  <a:lnTo>
                    <a:pt x="166" y="17"/>
                  </a:lnTo>
                  <a:lnTo>
                    <a:pt x="163" y="12"/>
                  </a:lnTo>
                  <a:lnTo>
                    <a:pt x="159" y="6"/>
                  </a:lnTo>
                  <a:lnTo>
                    <a:pt x="155" y="0"/>
                  </a:lnTo>
                  <a:lnTo>
                    <a:pt x="19" y="0"/>
                  </a:lnTo>
                  <a:lnTo>
                    <a:pt x="15" y="7"/>
                  </a:lnTo>
                  <a:lnTo>
                    <a:pt x="10" y="13"/>
                  </a:lnTo>
                  <a:lnTo>
                    <a:pt x="7" y="19"/>
                  </a:lnTo>
                  <a:lnTo>
                    <a:pt x="4" y="25"/>
                  </a:lnTo>
                  <a:lnTo>
                    <a:pt x="3" y="30"/>
                  </a:lnTo>
                  <a:lnTo>
                    <a:pt x="1" y="36"/>
                  </a:lnTo>
                  <a:lnTo>
                    <a:pt x="0" y="41"/>
                  </a:lnTo>
                  <a:lnTo>
                    <a:pt x="0" y="46"/>
                  </a:lnTo>
                  <a:lnTo>
                    <a:pt x="0" y="51"/>
                  </a:lnTo>
                  <a:lnTo>
                    <a:pt x="1" y="55"/>
                  </a:lnTo>
                  <a:lnTo>
                    <a:pt x="2" y="60"/>
                  </a:lnTo>
                  <a:lnTo>
                    <a:pt x="4" y="64"/>
                  </a:lnTo>
                  <a:lnTo>
                    <a:pt x="6" y="68"/>
                  </a:lnTo>
                  <a:lnTo>
                    <a:pt x="9" y="71"/>
                  </a:lnTo>
                  <a:lnTo>
                    <a:pt x="11" y="75"/>
                  </a:lnTo>
                  <a:lnTo>
                    <a:pt x="15" y="78"/>
                  </a:lnTo>
                  <a:lnTo>
                    <a:pt x="18" y="82"/>
                  </a:lnTo>
                  <a:lnTo>
                    <a:pt x="22" y="84"/>
                  </a:lnTo>
                  <a:lnTo>
                    <a:pt x="26" y="87"/>
                  </a:lnTo>
                  <a:lnTo>
                    <a:pt x="30" y="90"/>
                  </a:lnTo>
                  <a:lnTo>
                    <a:pt x="35" y="92"/>
                  </a:lnTo>
                  <a:lnTo>
                    <a:pt x="39" y="94"/>
                  </a:lnTo>
                  <a:lnTo>
                    <a:pt x="44" y="96"/>
                  </a:lnTo>
                  <a:lnTo>
                    <a:pt x="49" y="98"/>
                  </a:lnTo>
                  <a:lnTo>
                    <a:pt x="53" y="99"/>
                  </a:lnTo>
                  <a:lnTo>
                    <a:pt x="58" y="101"/>
                  </a:lnTo>
                  <a:lnTo>
                    <a:pt x="63" y="102"/>
                  </a:lnTo>
                  <a:lnTo>
                    <a:pt x="68" y="103"/>
                  </a:lnTo>
                  <a:lnTo>
                    <a:pt x="73" y="103"/>
                  </a:lnTo>
                  <a:lnTo>
                    <a:pt x="78" y="104"/>
                  </a:lnTo>
                  <a:lnTo>
                    <a:pt x="82" y="104"/>
                  </a:lnTo>
                  <a:lnTo>
                    <a:pt x="87" y="104"/>
                  </a:lnTo>
                </a:path>
              </a:pathLst>
            </a:custGeom>
            <a:noFill/>
            <a:ln w="1" cap="rnd">
              <a:noFill/>
              <a:prstDash val="solid"/>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44" name="Freeform 20"/>
            <p:cNvSpPr/>
            <p:nvPr/>
          </p:nvSpPr>
          <p:spPr bwMode="auto">
            <a:xfrm>
              <a:off x="1603" y="2932"/>
              <a:ext cx="174" cy="370"/>
            </a:xfrm>
            <a:custGeom>
              <a:avLst/>
              <a:gdLst/>
              <a:ahLst/>
              <a:cxnLst>
                <a:cxn ang="0">
                  <a:pos x="77" y="370"/>
                </a:cxn>
                <a:cxn ang="0">
                  <a:pos x="97" y="370"/>
                </a:cxn>
                <a:cxn ang="0">
                  <a:pos x="97" y="116"/>
                </a:cxn>
                <a:cxn ang="0">
                  <a:pos x="174" y="116"/>
                </a:cxn>
                <a:cxn ang="0">
                  <a:pos x="174" y="96"/>
                </a:cxn>
                <a:cxn ang="0">
                  <a:pos x="97" y="96"/>
                </a:cxn>
                <a:cxn ang="0">
                  <a:pos x="97" y="0"/>
                </a:cxn>
                <a:cxn ang="0">
                  <a:pos x="77" y="0"/>
                </a:cxn>
                <a:cxn ang="0">
                  <a:pos x="77" y="96"/>
                </a:cxn>
                <a:cxn ang="0">
                  <a:pos x="0" y="96"/>
                </a:cxn>
                <a:cxn ang="0">
                  <a:pos x="0" y="116"/>
                </a:cxn>
                <a:cxn ang="0">
                  <a:pos x="77" y="116"/>
                </a:cxn>
                <a:cxn ang="0">
                  <a:pos x="77" y="370"/>
                </a:cxn>
              </a:cxnLst>
              <a:rect l="0" t="0" r="r" b="b"/>
              <a:pathLst>
                <a:path w="174" h="370">
                  <a:moveTo>
                    <a:pt x="77" y="370"/>
                  </a:moveTo>
                  <a:lnTo>
                    <a:pt x="97" y="370"/>
                  </a:lnTo>
                  <a:lnTo>
                    <a:pt x="97" y="116"/>
                  </a:lnTo>
                  <a:lnTo>
                    <a:pt x="174" y="116"/>
                  </a:lnTo>
                  <a:lnTo>
                    <a:pt x="174" y="96"/>
                  </a:lnTo>
                  <a:lnTo>
                    <a:pt x="97" y="96"/>
                  </a:lnTo>
                  <a:lnTo>
                    <a:pt x="97" y="0"/>
                  </a:lnTo>
                  <a:lnTo>
                    <a:pt x="77" y="0"/>
                  </a:lnTo>
                  <a:lnTo>
                    <a:pt x="77" y="96"/>
                  </a:lnTo>
                  <a:lnTo>
                    <a:pt x="0" y="96"/>
                  </a:lnTo>
                  <a:lnTo>
                    <a:pt x="0" y="116"/>
                  </a:lnTo>
                  <a:lnTo>
                    <a:pt x="77" y="116"/>
                  </a:lnTo>
                  <a:lnTo>
                    <a:pt x="77" y="370"/>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45" name="Freeform 21"/>
            <p:cNvSpPr/>
            <p:nvPr/>
          </p:nvSpPr>
          <p:spPr bwMode="auto">
            <a:xfrm>
              <a:off x="1603" y="2932"/>
              <a:ext cx="174" cy="370"/>
            </a:xfrm>
            <a:custGeom>
              <a:avLst/>
              <a:gdLst/>
              <a:ahLst/>
              <a:cxnLst>
                <a:cxn ang="0">
                  <a:pos x="77" y="370"/>
                </a:cxn>
                <a:cxn ang="0">
                  <a:pos x="97" y="370"/>
                </a:cxn>
                <a:cxn ang="0">
                  <a:pos x="97" y="116"/>
                </a:cxn>
                <a:cxn ang="0">
                  <a:pos x="174" y="116"/>
                </a:cxn>
                <a:cxn ang="0">
                  <a:pos x="174" y="96"/>
                </a:cxn>
                <a:cxn ang="0">
                  <a:pos x="97" y="96"/>
                </a:cxn>
                <a:cxn ang="0">
                  <a:pos x="97" y="0"/>
                </a:cxn>
                <a:cxn ang="0">
                  <a:pos x="77" y="0"/>
                </a:cxn>
                <a:cxn ang="0">
                  <a:pos x="77" y="96"/>
                </a:cxn>
                <a:cxn ang="0">
                  <a:pos x="0" y="96"/>
                </a:cxn>
                <a:cxn ang="0">
                  <a:pos x="0" y="116"/>
                </a:cxn>
                <a:cxn ang="0">
                  <a:pos x="77" y="116"/>
                </a:cxn>
                <a:cxn ang="0">
                  <a:pos x="77" y="370"/>
                </a:cxn>
              </a:cxnLst>
              <a:rect l="0" t="0" r="r" b="b"/>
              <a:pathLst>
                <a:path w="174" h="370">
                  <a:moveTo>
                    <a:pt x="77" y="370"/>
                  </a:moveTo>
                  <a:lnTo>
                    <a:pt x="97" y="370"/>
                  </a:lnTo>
                  <a:lnTo>
                    <a:pt x="97" y="116"/>
                  </a:lnTo>
                  <a:lnTo>
                    <a:pt x="174" y="116"/>
                  </a:lnTo>
                  <a:lnTo>
                    <a:pt x="174" y="96"/>
                  </a:lnTo>
                  <a:lnTo>
                    <a:pt x="97" y="96"/>
                  </a:lnTo>
                  <a:lnTo>
                    <a:pt x="97" y="0"/>
                  </a:lnTo>
                  <a:lnTo>
                    <a:pt x="77" y="0"/>
                  </a:lnTo>
                  <a:lnTo>
                    <a:pt x="77" y="96"/>
                  </a:lnTo>
                  <a:lnTo>
                    <a:pt x="0" y="96"/>
                  </a:lnTo>
                  <a:lnTo>
                    <a:pt x="0" y="116"/>
                  </a:lnTo>
                  <a:lnTo>
                    <a:pt x="77" y="116"/>
                  </a:lnTo>
                  <a:lnTo>
                    <a:pt x="77" y="370"/>
                  </a:lnTo>
                  <a:close/>
                </a:path>
              </a:pathLst>
            </a:custGeom>
            <a:noFill/>
            <a:ln w="1" cap="rnd">
              <a:noFill/>
              <a:prstDash val="solid"/>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grpSp>
      <p:sp>
        <p:nvSpPr>
          <p:cNvPr id="523267" name="Rectangle 6"/>
          <p:cNvSpPr>
            <a:spLocks noChangeArrowheads="1"/>
          </p:cNvSpPr>
          <p:nvPr/>
        </p:nvSpPr>
        <p:spPr bwMode="auto">
          <a:xfrm>
            <a:off x="1611648" y="5542097"/>
            <a:ext cx="57959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eaLnBrk="1" hangingPunct="1">
              <a:buClr>
                <a:srgbClr val="FFFFFF"/>
              </a:buClr>
              <a:buFont typeface="標楷體" pitchFamily="65" charset="-120"/>
              <a:buNone/>
            </a:pPr>
            <a:r>
              <a:rPr kumimoji="0" lang="en-US" altLang="zh-CN" sz="2400" dirty="0">
                <a:latin typeface="宋体" panose="02010600030101010101" pitchFamily="2" charset="-122"/>
                <a:ea typeface="宋体" panose="02010600030101010101" pitchFamily="2" charset="-122"/>
                <a:cs typeface="宋体" panose="02010600030101010101" pitchFamily="2" charset="-122"/>
              </a:rPr>
              <a:t>橡城恩典宣道会</a:t>
            </a:r>
          </a:p>
          <a:p>
            <a:pPr eaLnBrk="1" hangingPunct="1">
              <a:buClr>
                <a:srgbClr val="FFFFFF"/>
              </a:buClr>
              <a:buFont typeface="標楷體" pitchFamily="65" charset="-120"/>
              <a:buNone/>
            </a:pPr>
            <a:r>
              <a:rPr kumimoji="0" lang="en-CA" altLang="zh-CN" sz="1600" dirty="0">
                <a:latin typeface="宋体" panose="02010600030101010101" pitchFamily="2" charset="-122"/>
                <a:ea typeface="宋体" panose="02010600030101010101" pitchFamily="2" charset="-122"/>
                <a:cs typeface="宋体" panose="02010600030101010101" pitchFamily="2" charset="-122"/>
              </a:rPr>
              <a:t>Oakville </a:t>
            </a:r>
            <a:r>
              <a:rPr kumimoji="0" lang="en-US" altLang="zh-CN" sz="1600" dirty="0">
                <a:latin typeface="宋体" panose="02010600030101010101" pitchFamily="2" charset="-122"/>
                <a:ea typeface="宋体" panose="02010600030101010101" pitchFamily="2" charset="-122"/>
                <a:cs typeface="宋体" panose="02010600030101010101" pitchFamily="2" charset="-122"/>
              </a:rPr>
              <a:t>Grace</a:t>
            </a:r>
            <a:r>
              <a:rPr kumimoji="0" lang="en-CA" altLang="zh-CN" sz="1600" dirty="0">
                <a:latin typeface="宋体" panose="02010600030101010101" pitchFamily="2" charset="-122"/>
                <a:ea typeface="宋体" panose="02010600030101010101" pitchFamily="2" charset="-122"/>
                <a:cs typeface="宋体" panose="02010600030101010101" pitchFamily="2" charset="-122"/>
              </a:rPr>
              <a:t> Alliance Church</a:t>
            </a:r>
          </a:p>
          <a:p>
            <a:pPr eaLnBrk="1" hangingPunct="1">
              <a:lnSpc>
                <a:spcPct val="150000"/>
              </a:lnSpc>
              <a:buClr>
                <a:srgbClr val="FFFFFF"/>
              </a:buClr>
              <a:buFont typeface="標楷體" pitchFamily="65" charset="-120"/>
              <a:buNone/>
            </a:pPr>
            <a:r>
              <a:rPr kumimoji="0" lang="en-US" altLang="zh-CN" sz="2000" dirty="0">
                <a:latin typeface="宋体" panose="02010600030101010101" pitchFamily="2" charset="-122"/>
                <a:ea typeface="宋体" panose="02010600030101010101" pitchFamily="2" charset="-122"/>
                <a:cs typeface="宋体" panose="02010600030101010101" pitchFamily="2" charset="-122"/>
              </a:rPr>
              <a:t>2025年10月05日</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祢說話 命立就立</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祢吹氣 就得⽣命</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萬物⿑唱􌄰哈利路亞􌄻</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聖哉 聖哉 聖哉</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我們的神</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5</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8</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198545915"/>
      </p:ext>
    </p:extLst>
  </p:cSld>
  <p:clrMapOvr>
    <a:masterClrMapping/>
  </p:clrMapOvr>
  <p:transition advClick="0"/>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Rectangle 4"/>
          <p:cNvSpPr>
            <a:spLocks noGrp="1" noChangeArrowheads="1"/>
          </p:cNvSpPr>
          <p:nvPr>
            <p:ph idx="1"/>
          </p:nvPr>
        </p:nvSpPr>
        <p:spPr>
          <a:xfrm>
            <a:off x="421005" y="1590040"/>
            <a:ext cx="8496300" cy="5001260"/>
          </a:xfrm>
        </p:spPr>
        <p:txBody>
          <a:bodyPr/>
          <a:lstStyle/>
          <a:p>
            <a:pPr marL="0" indent="0" algn="ctr" eaLnBrk="1" hangingPunct="1">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我们成为一家人</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ctr" eaLnBrk="1" hangingPunct="1">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因着耶稣</a:t>
            </a:r>
            <a:r>
              <a:rPr lang="en-US"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因着耶稣</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ctr" eaLnBrk="1" hangingPunct="1">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成为神儿女</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ctr" eaLnBrk="1" hangingPunct="1">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我们成为一家人</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ctr" eaLnBrk="1" hangingPunct="1">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因着耶稣 </a:t>
            </a:r>
            <a:r>
              <a:rPr lang="en-US"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因着耶稣</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ctr" eaLnBrk="1" hangingPunct="1">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成为神国的子民</a:t>
            </a:r>
            <a:endParaRPr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47842" name="Rectangle 3"/>
          <p:cNvSpPr txBox="1">
            <a:spLocks noChangeArrowheads="1"/>
          </p:cNvSpPr>
          <p:nvPr/>
        </p:nvSpPr>
        <p:spPr bwMode="auto">
          <a:xfrm>
            <a:off x="791845" y="395607"/>
            <a:ext cx="78867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eaLnBrk="1" hangingPunct="1">
              <a:buFontTx/>
              <a:buNone/>
            </a:pPr>
            <a:r>
              <a:rPr kumimoji="0" lang="zh-CN" altLang="en-US" sz="5400" b="1" kern="0" noProof="0" dirty="0">
                <a:ln>
                  <a:noFill/>
                </a:ln>
                <a:solidFill>
                  <a:schemeClr val="tx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我们成为一家人</a:t>
            </a:r>
            <a:r>
              <a:rPr kumimoji="0"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r>
              <a:rPr kumimoji="0" lang="en-US" altLang="zh-TW"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1/4</a:t>
            </a:r>
            <a:r>
              <a:rPr kumimoji="0"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p>
        </p:txBody>
      </p:sp>
      <p:sp>
        <p:nvSpPr>
          <p:cNvPr id="6" name="Rectangle 5"/>
          <p:cNvSpPr/>
          <p:nvPr/>
        </p:nvSpPr>
        <p:spPr>
          <a:xfrm>
            <a:off x="968693" y="1370463"/>
            <a:ext cx="7205176" cy="45719"/>
          </a:xfrm>
          <a:prstGeom prst="rect">
            <a:avLst/>
          </a:prstGeom>
          <a:solidFill>
            <a:srgbClr val="411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Rectangle 4"/>
          <p:cNvSpPr>
            <a:spLocks noGrp="1" noChangeArrowheads="1"/>
          </p:cNvSpPr>
          <p:nvPr>
            <p:ph idx="1"/>
          </p:nvPr>
        </p:nvSpPr>
        <p:spPr>
          <a:xfrm>
            <a:off x="421005" y="1590675"/>
            <a:ext cx="8496300" cy="5000625"/>
          </a:xfrm>
        </p:spPr>
        <p:txBody>
          <a:bodyPr/>
          <a:lstStyle/>
          <a:p>
            <a:pPr algn="ctr" eaLnBrk="1" hangingPunct="1">
              <a:buClrTx/>
              <a:buSzPct val="119000"/>
              <a:buNone/>
            </a:pPr>
            <a:r>
              <a:rPr lang="zh-CN" altLang="en-US" sz="4800" kern="0" dirty="0">
                <a:solidFill>
                  <a:srgbClr val="000000"/>
                </a:solidFill>
                <a:latin typeface="宋体" panose="02010600030101010101" pitchFamily="2" charset="-122"/>
                <a:ea typeface="宋体" panose="02010600030101010101" pitchFamily="2" charset="-122"/>
                <a:cs typeface="標楷體"/>
              </a:rPr>
              <a:t>因着耶稣得洁净</a:t>
            </a:r>
            <a:endParaRPr lang="en-CA" altLang="zh-CN" sz="4800" kern="0" dirty="0">
              <a:solidFill>
                <a:srgbClr val="000000"/>
              </a:solidFill>
              <a:latin typeface="宋体" panose="02010600030101010101" pitchFamily="2" charset="-122"/>
              <a:ea typeface="宋体" panose="02010600030101010101" pitchFamily="2" charset="-122"/>
              <a:cs typeface="標楷體"/>
            </a:endParaRPr>
          </a:p>
          <a:p>
            <a:pPr algn="ctr" eaLnBrk="1" hangingPunct="1">
              <a:buClrTx/>
              <a:buSzPct val="119000"/>
              <a:buNone/>
            </a:pPr>
            <a:r>
              <a:rPr lang="zh-CN" altLang="en-US" sz="4800" kern="0" dirty="0">
                <a:solidFill>
                  <a:srgbClr val="000000"/>
                </a:solidFill>
                <a:latin typeface="宋体" panose="02010600030101010101" pitchFamily="2" charset="-122"/>
                <a:ea typeface="宋体" panose="02010600030101010101" pitchFamily="2" charset="-122"/>
                <a:cs typeface="標楷體"/>
              </a:rPr>
              <a:t>因着耶稣入光明</a:t>
            </a:r>
            <a:endParaRPr lang="en-CA" altLang="zh-CN" sz="4800" kern="0" dirty="0">
              <a:solidFill>
                <a:srgbClr val="000000"/>
              </a:solidFill>
              <a:latin typeface="宋体" panose="02010600030101010101" pitchFamily="2" charset="-122"/>
              <a:ea typeface="宋体" panose="02010600030101010101" pitchFamily="2" charset="-122"/>
              <a:cs typeface="標楷體"/>
            </a:endParaRPr>
          </a:p>
          <a:p>
            <a:pPr algn="ctr" eaLnBrk="1" hangingPunct="1">
              <a:buClrTx/>
              <a:buSzPct val="119000"/>
              <a:buNone/>
            </a:pPr>
            <a:r>
              <a:rPr lang="zh-CN" altLang="en-US" sz="4800" kern="0" dirty="0">
                <a:solidFill>
                  <a:srgbClr val="000000"/>
                </a:solidFill>
                <a:latin typeface="宋体" panose="02010600030101010101" pitchFamily="2" charset="-122"/>
                <a:ea typeface="宋体" panose="02010600030101010101" pitchFamily="2" charset="-122"/>
                <a:cs typeface="標楷體"/>
              </a:rPr>
              <a:t>因着耶稣同享复活的生命</a:t>
            </a:r>
            <a:endParaRPr lang="en-CA" altLang="zh-CN" sz="4800" kern="0" dirty="0">
              <a:solidFill>
                <a:srgbClr val="000000"/>
              </a:solidFill>
              <a:latin typeface="宋体" panose="02010600030101010101" pitchFamily="2" charset="-122"/>
              <a:ea typeface="宋体" panose="02010600030101010101" pitchFamily="2" charset="-122"/>
              <a:cs typeface="標楷體"/>
            </a:endParaRPr>
          </a:p>
          <a:p>
            <a:pPr algn="ctr" eaLnBrk="1" hangingPunct="1">
              <a:buClrTx/>
              <a:buSzPct val="119000"/>
              <a:buNone/>
            </a:pPr>
            <a:r>
              <a:rPr lang="zh-CN" altLang="en-US" sz="4800" kern="0" dirty="0">
                <a:solidFill>
                  <a:srgbClr val="000000"/>
                </a:solidFill>
                <a:latin typeface="宋体" panose="02010600030101010101" pitchFamily="2" charset="-122"/>
                <a:ea typeface="宋体" panose="02010600030101010101" pitchFamily="2" charset="-122"/>
                <a:cs typeface="標楷體"/>
              </a:rPr>
              <a:t>同享生命的喜悦</a:t>
            </a:r>
            <a:endParaRPr lang="en-CA" altLang="zh-CN" sz="4800" kern="0" dirty="0">
              <a:solidFill>
                <a:srgbClr val="000000"/>
              </a:solidFill>
              <a:latin typeface="宋体" panose="02010600030101010101" pitchFamily="2" charset="-122"/>
              <a:ea typeface="宋体" panose="02010600030101010101" pitchFamily="2" charset="-122"/>
              <a:cs typeface="標楷體"/>
            </a:endParaRPr>
          </a:p>
          <a:p>
            <a:pPr algn="ctr" eaLnBrk="1" hangingPunct="1">
              <a:buClrTx/>
              <a:buSzPct val="119000"/>
              <a:buNone/>
            </a:pPr>
            <a:r>
              <a:rPr lang="zh-CN" altLang="en-US" sz="4800" kern="0" dirty="0">
                <a:solidFill>
                  <a:srgbClr val="000000"/>
                </a:solidFill>
                <a:latin typeface="宋体" panose="02010600030101010101" pitchFamily="2" charset="-122"/>
                <a:ea typeface="宋体" panose="02010600030101010101" pitchFamily="2" charset="-122"/>
                <a:cs typeface="標楷體"/>
              </a:rPr>
              <a:t>同在主爱中连结</a:t>
            </a:r>
            <a:endParaRPr lang="en-CA" altLang="zh-CN" sz="4800" kern="0" dirty="0">
              <a:solidFill>
                <a:srgbClr val="000000"/>
              </a:solidFill>
              <a:latin typeface="宋体" panose="02010600030101010101" pitchFamily="2" charset="-122"/>
              <a:ea typeface="宋体" panose="02010600030101010101" pitchFamily="2" charset="-122"/>
              <a:cs typeface="標楷體"/>
            </a:endParaRPr>
          </a:p>
          <a:p>
            <a:pPr algn="ctr" eaLnBrk="1" hangingPunct="1">
              <a:buClrTx/>
              <a:buSzPct val="119000"/>
              <a:buNone/>
            </a:pPr>
            <a:r>
              <a:rPr lang="zh-CN" altLang="en-US" sz="4800" kern="0" dirty="0">
                <a:solidFill>
                  <a:srgbClr val="000000"/>
                </a:solidFill>
                <a:latin typeface="宋体" panose="02010600030101010101" pitchFamily="2" charset="-122"/>
                <a:ea typeface="宋体" panose="02010600030101010101" pitchFamily="2" charset="-122"/>
                <a:cs typeface="標楷體"/>
              </a:rPr>
              <a:t>因着耶稣同受丰盛的产业</a:t>
            </a:r>
            <a:endParaRPr sz="4800" kern="0" dirty="0">
              <a:solidFill>
                <a:srgbClr val="000000"/>
              </a:solidFill>
              <a:latin typeface="宋体" panose="02010600030101010101" pitchFamily="2" charset="-122"/>
              <a:ea typeface="宋体" panose="02010600030101010101" pitchFamily="2" charset="-122"/>
              <a:cs typeface="標楷體"/>
            </a:endParaRPr>
          </a:p>
        </p:txBody>
      </p:sp>
      <p:sp>
        <p:nvSpPr>
          <p:cNvPr id="2" name="Rectangle 3"/>
          <p:cNvSpPr txBox="1">
            <a:spLocks noChangeArrowheads="1"/>
          </p:cNvSpPr>
          <p:nvPr/>
        </p:nvSpPr>
        <p:spPr bwMode="auto">
          <a:xfrm>
            <a:off x="725805" y="395607"/>
            <a:ext cx="78867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eaLnBrk="1" hangingPunct="1">
              <a:buFontTx/>
              <a:buNone/>
            </a:pPr>
            <a:r>
              <a:rPr kumimoji="0" lang="zh-CN" altLang="en-US" sz="5400" b="1" kern="0" noProof="0" dirty="0">
                <a:ln>
                  <a:noFill/>
                </a:ln>
                <a:solidFill>
                  <a:schemeClr val="tx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我们成为一家人</a:t>
            </a:r>
            <a:r>
              <a:rPr kumimoji="0"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r>
              <a:rPr kumimoji="0" lang="en-US"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2</a:t>
            </a:r>
            <a:r>
              <a:rPr kumimoji="0" lang="en-US" altLang="zh-TW"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/4</a:t>
            </a:r>
            <a:r>
              <a:rPr kumimoji="0"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p>
        </p:txBody>
      </p:sp>
      <p:sp>
        <p:nvSpPr>
          <p:cNvPr id="3" name="Rectangle 5"/>
          <p:cNvSpPr/>
          <p:nvPr/>
        </p:nvSpPr>
        <p:spPr>
          <a:xfrm>
            <a:off x="950913" y="1370463"/>
            <a:ext cx="7241035" cy="45719"/>
          </a:xfrm>
          <a:prstGeom prst="rect">
            <a:avLst/>
          </a:prstGeom>
          <a:solidFill>
            <a:srgbClr val="411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Rectangle 4"/>
          <p:cNvSpPr>
            <a:spLocks noGrp="1" noChangeArrowheads="1"/>
          </p:cNvSpPr>
          <p:nvPr>
            <p:ph idx="1"/>
          </p:nvPr>
        </p:nvSpPr>
        <p:spPr>
          <a:xfrm>
            <a:off x="421005" y="1609725"/>
            <a:ext cx="8496300" cy="4981575"/>
          </a:xfrm>
        </p:spPr>
        <p:txBody>
          <a:bodyPr/>
          <a:lstStyle/>
          <a:p>
            <a:pPr marL="0" indent="0" algn="ctr" eaLnBrk="1" hangingPunct="1">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我们成为一家人</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ctr" eaLnBrk="1" hangingPunct="1">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因着耶稣</a:t>
            </a:r>
            <a:r>
              <a:rPr lang="en-US"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因着耶稣</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ctr" eaLnBrk="1" hangingPunct="1">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成为神儿女</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ctr" eaLnBrk="1" hangingPunct="1">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我们成为一家人</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ctr" eaLnBrk="1" hangingPunct="1">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因着耶稣 </a:t>
            </a:r>
            <a:r>
              <a:rPr lang="en-US"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因着耶稣</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indent="0" algn="ctr" eaLnBrk="1" hangingPunct="1">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成为神国的子民</a:t>
            </a:r>
            <a:endParaRPr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47842" name="Rectangle 3"/>
          <p:cNvSpPr txBox="1">
            <a:spLocks noChangeArrowheads="1"/>
          </p:cNvSpPr>
          <p:nvPr/>
        </p:nvSpPr>
        <p:spPr bwMode="auto">
          <a:xfrm>
            <a:off x="628650" y="325122"/>
            <a:ext cx="78867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eaLnBrk="1" hangingPunct="1">
              <a:buFontTx/>
              <a:buNone/>
            </a:pPr>
            <a:r>
              <a:rPr kumimoji="0" lang="zh-CN" altLang="en-US" sz="5400" b="1" kern="0" noProof="0" dirty="0">
                <a:ln>
                  <a:noFill/>
                </a:ln>
                <a:solidFill>
                  <a:schemeClr val="tx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我们成为一家人</a:t>
            </a:r>
            <a:r>
              <a:rPr kumimoji="0"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r>
              <a:rPr kumimoji="0" lang="en-CA"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3</a:t>
            </a:r>
            <a:r>
              <a:rPr kumimoji="0" lang="en-US" altLang="zh-TW"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/4</a:t>
            </a:r>
            <a:r>
              <a:rPr kumimoji="0"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p>
        </p:txBody>
      </p:sp>
      <p:sp>
        <p:nvSpPr>
          <p:cNvPr id="6" name="Rectangle 5"/>
          <p:cNvSpPr/>
          <p:nvPr/>
        </p:nvSpPr>
        <p:spPr>
          <a:xfrm flipV="1">
            <a:off x="959803" y="1299882"/>
            <a:ext cx="7223106" cy="70582"/>
          </a:xfrm>
          <a:prstGeom prst="rect">
            <a:avLst/>
          </a:prstGeom>
          <a:solidFill>
            <a:srgbClr val="411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1" name="Rectangle 4"/>
          <p:cNvSpPr>
            <a:spLocks noGrp="1" noChangeArrowheads="1"/>
          </p:cNvSpPr>
          <p:nvPr>
            <p:ph idx="1"/>
          </p:nvPr>
        </p:nvSpPr>
        <p:spPr>
          <a:xfrm>
            <a:off x="421005" y="1581150"/>
            <a:ext cx="8496300" cy="5010150"/>
          </a:xfrm>
        </p:spPr>
        <p:txBody>
          <a:bodyPr/>
          <a:lstStyle/>
          <a:p>
            <a:pPr algn="ctr" eaLnBrk="1" hangingPunct="1">
              <a:buClrTx/>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因着耶稣同敬拜</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eaLnBrk="1" hangingPunct="1">
              <a:buClrTx/>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因着耶稣蒙慈爱</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eaLnBrk="1" hangingPunct="1">
              <a:buClrTx/>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因着耶稣 彼此恩慈来相待</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eaLnBrk="1" hangingPunct="1">
              <a:buClrTx/>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或在喜乐中欢唱</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eaLnBrk="1" hangingPunct="1">
              <a:buClrTx/>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或遇苦难同哀伤</a:t>
            </a:r>
            <a:endParaRPr lang="en-CA" altLang="zh-CN"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algn="ctr" eaLnBrk="1" hangingPunct="1">
              <a:buClrTx/>
              <a:buSzPct val="119000"/>
              <a:buNone/>
            </a:pP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因着耶稣同渡人生的风浪</a:t>
            </a:r>
            <a:endParaRPr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2" name="Rectangle 3"/>
          <p:cNvSpPr txBox="1">
            <a:spLocks noChangeArrowheads="1"/>
          </p:cNvSpPr>
          <p:nvPr/>
        </p:nvSpPr>
        <p:spPr bwMode="auto">
          <a:xfrm>
            <a:off x="688340" y="405132"/>
            <a:ext cx="78867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eaLnBrk="1" hangingPunct="1">
              <a:buFontTx/>
              <a:buNone/>
            </a:pPr>
            <a:r>
              <a:rPr kumimoji="0" lang="zh-CN" altLang="en-US" sz="5400" b="1" kern="0" noProof="0" dirty="0">
                <a:ln>
                  <a:noFill/>
                </a:ln>
                <a:solidFill>
                  <a:schemeClr val="tx1"/>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我们成为一家人</a:t>
            </a:r>
            <a:r>
              <a:rPr kumimoji="0"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r>
              <a:rPr kumimoji="0" lang="en-US" altLang="zh-CN"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4</a:t>
            </a:r>
            <a:r>
              <a:rPr kumimoji="0" lang="en-US" altLang="zh-TW"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/4</a:t>
            </a:r>
            <a:r>
              <a:rPr kumimoji="0" lang="zh-CN" altLang="en-US" dirty="0">
                <a:solidFill>
                  <a:schemeClr val="tx1"/>
                </a:solidFill>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a:t>
            </a:r>
          </a:p>
        </p:txBody>
      </p:sp>
      <p:sp>
        <p:nvSpPr>
          <p:cNvPr id="3" name="Rectangle 5"/>
          <p:cNvSpPr/>
          <p:nvPr/>
        </p:nvSpPr>
        <p:spPr>
          <a:xfrm flipV="1">
            <a:off x="982663" y="1308846"/>
            <a:ext cx="7178282" cy="61617"/>
          </a:xfrm>
          <a:prstGeom prst="rect">
            <a:avLst/>
          </a:prstGeom>
          <a:solidFill>
            <a:srgbClr val="411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title"/>
          </p:nvPr>
        </p:nvSpPr>
        <p:spPr>
          <a:xfrm>
            <a:off x="532765" y="527374"/>
            <a:ext cx="8229600" cy="714375"/>
          </a:xfrm>
        </p:spPr>
        <p:txBody>
          <a:bodyPr>
            <a:normAutofit fontScale="90000"/>
          </a:bodyPr>
          <a:lstStyle/>
          <a:p>
            <a:pPr eaLnBrk="1" hangingPunct="1">
              <a:defRPr/>
            </a:pPr>
            <a:r>
              <a:rPr lang="zh-TW" altLang="en-US" sz="6000" b="1" dirty="0">
                <a:solidFill>
                  <a:schemeClr val="tx1"/>
                </a:solidFill>
                <a:effectLst/>
                <a:latin typeface="宋体" panose="02010600030101010101" pitchFamily="2" charset="-122"/>
                <a:ea typeface="宋体" panose="02010600030101010101" pitchFamily="2" charset="-122"/>
                <a:cs typeface="宋体" panose="02010600030101010101" pitchFamily="2" charset="-122"/>
              </a:rPr>
              <a:t>三一颂</a:t>
            </a:r>
            <a:r>
              <a:rPr lang="zh-CN" altLang="en-US" sz="4000" b="1"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sz="4000" kern="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生命圣诗#536</a:t>
            </a:r>
            <a:r>
              <a:rPr lang="zh-CN" altLang="en-US" sz="4000" kern="0"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p>
        </p:txBody>
      </p:sp>
      <p:sp>
        <p:nvSpPr>
          <p:cNvPr id="549890" name="Rectangle 4"/>
          <p:cNvSpPr>
            <a:spLocks noGrp="1" noChangeArrowheads="1"/>
          </p:cNvSpPr>
          <p:nvPr>
            <p:ph idx="1"/>
          </p:nvPr>
        </p:nvSpPr>
        <p:spPr>
          <a:xfrm>
            <a:off x="323850" y="1692275"/>
            <a:ext cx="8496300" cy="4675505"/>
          </a:xfrm>
        </p:spPr>
        <p:txBody>
          <a:bodyPr/>
          <a:lstStyle/>
          <a:p>
            <a:pPr algn="ctr" eaLnBrk="1" hangingPunct="1">
              <a:lnSpc>
                <a:spcPct val="100000"/>
              </a:lnSpc>
              <a:buClrTx/>
              <a:buSzPct val="119000"/>
              <a:buNone/>
            </a:pPr>
            <a:r>
              <a:rPr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赞美真神万福之根</a:t>
            </a:r>
          </a:p>
          <a:p>
            <a:pPr algn="ctr" eaLnBrk="1" hangingPunct="1">
              <a:lnSpc>
                <a:spcPct val="100000"/>
              </a:lnSpc>
              <a:buClrTx/>
              <a:buSzPct val="119000"/>
              <a:buNone/>
            </a:pPr>
            <a:r>
              <a:rPr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地上生灵当赞主恩</a:t>
            </a:r>
          </a:p>
          <a:p>
            <a:pPr algn="ctr" eaLnBrk="1" hangingPunct="1">
              <a:lnSpc>
                <a:spcPct val="100000"/>
              </a:lnSpc>
              <a:buClrTx/>
              <a:buSzPct val="119000"/>
              <a:buNone/>
            </a:pPr>
            <a:r>
              <a:rPr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天上万军颂赞主名</a:t>
            </a:r>
          </a:p>
          <a:p>
            <a:pPr algn="ctr" eaLnBrk="1" hangingPunct="1">
              <a:lnSpc>
                <a:spcPct val="100000"/>
              </a:lnSpc>
              <a:buClrTx/>
              <a:buSzPct val="119000"/>
              <a:buNone/>
            </a:pPr>
            <a:r>
              <a:rPr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赞美 圣父 圣子 圣灵</a:t>
            </a:r>
          </a:p>
          <a:p>
            <a:pPr algn="ctr" eaLnBrk="1" hangingPunct="1">
              <a:lnSpc>
                <a:spcPct val="100000"/>
              </a:lnSpc>
              <a:buClrTx/>
              <a:buSzPct val="119000"/>
              <a:buNone/>
            </a:pPr>
            <a:r>
              <a:rPr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阿</a:t>
            </a: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们</a:t>
            </a:r>
            <a:endParaRPr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6" name="Rectangle 5"/>
          <p:cNvSpPr/>
          <p:nvPr/>
        </p:nvSpPr>
        <p:spPr>
          <a:xfrm>
            <a:off x="1494790" y="1381125"/>
            <a:ext cx="6305550" cy="76200"/>
          </a:xfrm>
          <a:prstGeom prst="rect">
            <a:avLst/>
          </a:prstGeom>
          <a:solidFill>
            <a:srgbClr val="411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prstClr val="white"/>
              </a:solidFill>
            </a:endParaRPr>
          </a:p>
        </p:txBody>
      </p:sp>
    </p:spTree>
  </p:cSld>
  <p:clrMapOvr>
    <a:masterClrMapping/>
  </p:clrMapOvr>
  <p:transition advClick="0"/>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7" name="Title 1"/>
          <p:cNvSpPr>
            <a:spLocks noGrp="1" noChangeArrowheads="1"/>
          </p:cNvSpPr>
          <p:nvPr>
            <p:ph type="title"/>
          </p:nvPr>
        </p:nvSpPr>
        <p:spPr bwMode="auto">
          <a:xfrm>
            <a:off x="457200" y="1301750"/>
            <a:ext cx="8229600" cy="1374775"/>
          </a:xfrm>
        </p:spPr>
        <p:txBody>
          <a:bodyPr wrap="square" numCol="1" anchorCtr="0" compatLnSpc="1"/>
          <a:lstStyle/>
          <a:p>
            <a:r>
              <a:rPr lang="zh-CN" altLang="en-US" sz="6000" b="1"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会众静默</a:t>
            </a:r>
            <a:endParaRPr lang="zh-CN" altLang="en-US" sz="7200" b="1" dirty="0">
              <a:effectLst/>
              <a:latin typeface="宋体" panose="02010600030101010101" pitchFamily="2" charset="-122"/>
              <a:ea typeface="宋体" panose="02010600030101010101" pitchFamily="2" charset="-122"/>
            </a:endParaRPr>
          </a:p>
        </p:txBody>
      </p:sp>
      <p:sp>
        <p:nvSpPr>
          <p:cNvPr id="551939" name="Title 1"/>
          <p:cNvSpPr txBox="1">
            <a:spLocks noChangeArrowheads="1"/>
          </p:cNvSpPr>
          <p:nvPr/>
        </p:nvSpPr>
        <p:spPr bwMode="auto">
          <a:xfrm>
            <a:off x="457200" y="3079115"/>
            <a:ext cx="8229600" cy="118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a:buFontTx/>
              <a:buNone/>
            </a:pPr>
            <a:r>
              <a:rPr kumimoji="0" lang="zh-CN" altLang="en-US" sz="5400" b="1" dirty="0">
                <a:solidFill>
                  <a:srgbClr val="0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领受祝福</a:t>
            </a:r>
          </a:p>
        </p:txBody>
      </p:sp>
      <p:sp>
        <p:nvSpPr>
          <p:cNvPr id="6" name="Rectangle 5"/>
          <p:cNvSpPr/>
          <p:nvPr/>
        </p:nvSpPr>
        <p:spPr>
          <a:xfrm>
            <a:off x="1419225" y="2839720"/>
            <a:ext cx="6305550" cy="76200"/>
          </a:xfrm>
          <a:prstGeom prst="rect">
            <a:avLst/>
          </a:prstGeom>
          <a:solidFill>
            <a:srgbClr val="411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prstClr val="white"/>
              </a:solidFill>
            </a:endParaRPr>
          </a:p>
        </p:txBody>
      </p:sp>
    </p:spTree>
  </p:cSld>
  <p:clrMapOvr>
    <a:masterClrMapping/>
  </p:clrMapOvr>
  <p:transition advClick="0"/>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1" name="Title 1"/>
          <p:cNvSpPr>
            <a:spLocks noGrp="1" noChangeArrowheads="1"/>
          </p:cNvSpPr>
          <p:nvPr>
            <p:ph type="title"/>
          </p:nvPr>
        </p:nvSpPr>
        <p:spPr bwMode="auto">
          <a:xfrm>
            <a:off x="468313" y="1130434"/>
            <a:ext cx="8229600" cy="714375"/>
          </a:xfrm>
        </p:spPr>
        <p:txBody>
          <a:bodyPr wrap="square" numCol="1" anchorCtr="0" compatLnSpc="1">
            <a:normAutofit fontScale="90000"/>
          </a:bodyPr>
          <a:lstStyle/>
          <a:p>
            <a:pPr eaLnBrk="1" hangingPunct="1"/>
            <a:r>
              <a:rPr lang="zh-CN" altLang="en-US" sz="6000" b="1" dirty="0">
                <a:solidFill>
                  <a:schemeClr val="tx1"/>
                </a:solidFill>
                <a:effectLst>
                  <a:glow rad="63500">
                    <a:schemeClr val="bg1">
                      <a:alpha val="40000"/>
                    </a:schemeClr>
                  </a:glow>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阿们</a:t>
            </a:r>
            <a:r>
              <a:rPr lang="zh-TW" altLang="en-US" sz="6000" b="1" dirty="0">
                <a:solidFill>
                  <a:schemeClr val="tx1"/>
                </a:solidFill>
                <a:effectLst>
                  <a:glow rad="63500">
                    <a:schemeClr val="bg1">
                      <a:alpha val="40000"/>
                    </a:schemeClr>
                  </a:glow>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颂</a:t>
            </a:r>
            <a:r>
              <a:rPr lang="zh-TW" altLang="en-US" sz="5400" b="1" dirty="0">
                <a:solidFill>
                  <a:schemeClr val="tx1"/>
                </a:solidFill>
                <a:effectLst>
                  <a:glow rad="63500">
                    <a:schemeClr val="bg1">
                      <a:alpha val="40000"/>
                    </a:schemeClr>
                  </a:glow>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 </a:t>
            </a:r>
            <a:r>
              <a:rPr lang="zh-CN" altLang="en-US" sz="4000" b="1" dirty="0">
                <a:solidFill>
                  <a:schemeClr val="tx1"/>
                </a:solidFill>
                <a:effectLst>
                  <a:glow rad="63500">
                    <a:schemeClr val="bg1">
                      <a:alpha val="40000"/>
                    </a:schemeClr>
                  </a:glow>
                </a:effectLst>
                <a:latin typeface="宋体" panose="02010600030101010101" pitchFamily="2" charset="-122"/>
                <a:ea typeface="宋体" panose="02010600030101010101" pitchFamily="2" charset="-122"/>
                <a:cs typeface="宋体" panose="02010600030101010101" pitchFamily="2" charset="-122"/>
              </a:rPr>
              <a:t>（</a:t>
            </a:r>
            <a:r>
              <a:rPr sz="4000" kern="0" dirty="0">
                <a:solidFill>
                  <a:schemeClr val="tx1"/>
                </a:solidFill>
                <a:effectLst>
                  <a:glow rad="63500">
                    <a:schemeClr val="bg1">
                      <a:alpha val="40000"/>
                    </a:schemeClr>
                  </a:glow>
                </a:effectLst>
                <a:latin typeface="宋体" panose="02010600030101010101" pitchFamily="2" charset="-122"/>
                <a:ea typeface="宋体" panose="02010600030101010101" pitchFamily="2" charset="-122"/>
                <a:cs typeface="宋体" panose="02010600030101010101" pitchFamily="2" charset="-122"/>
                <a:sym typeface="+mn-ea"/>
              </a:rPr>
              <a:t>生命圣诗</a:t>
            </a:r>
            <a:r>
              <a:rPr sz="4000" kern="0" dirty="0">
                <a:solidFill>
                  <a:schemeClr val="tx1"/>
                </a:solidFill>
                <a:effectLst>
                  <a:glow rad="63500">
                    <a:schemeClr val="bg1">
                      <a:alpha val="40000"/>
                    </a:schemeClr>
                  </a:glow>
                </a:effectLst>
                <a:latin typeface="宋体" panose="02010600030101010101" pitchFamily="2" charset="-122"/>
                <a:ea typeface="宋体" panose="02010600030101010101" pitchFamily="2" charset="-122"/>
                <a:cs typeface="宋体" panose="02010600030101010101" pitchFamily="2" charset="-122"/>
              </a:rPr>
              <a:t>#532</a:t>
            </a:r>
            <a:r>
              <a:rPr lang="zh-CN" altLang="en-US" sz="4000" kern="0" dirty="0">
                <a:solidFill>
                  <a:schemeClr val="tx1"/>
                </a:solidFill>
                <a:effectLst>
                  <a:glow rad="63500">
                    <a:schemeClr val="bg1">
                      <a:alpha val="40000"/>
                    </a:schemeClr>
                  </a:glow>
                </a:effectLst>
                <a:latin typeface="宋体" panose="02010600030101010101" pitchFamily="2" charset="-122"/>
                <a:ea typeface="宋体" panose="02010600030101010101" pitchFamily="2" charset="-122"/>
                <a:cs typeface="宋体" panose="02010600030101010101" pitchFamily="2" charset="-122"/>
              </a:rPr>
              <a:t>）</a:t>
            </a:r>
          </a:p>
        </p:txBody>
      </p:sp>
      <p:sp>
        <p:nvSpPr>
          <p:cNvPr id="552962" name="Rectangle 3"/>
          <p:cNvSpPr>
            <a:spLocks noGrp="1" noChangeArrowheads="1"/>
          </p:cNvSpPr>
          <p:nvPr>
            <p:ph idx="4294967295"/>
          </p:nvPr>
        </p:nvSpPr>
        <p:spPr>
          <a:xfrm>
            <a:off x="323850" y="2409828"/>
            <a:ext cx="8496300" cy="4475163"/>
          </a:xfrm>
        </p:spPr>
        <p:txBody>
          <a:bodyPr/>
          <a:lstStyle/>
          <a:p>
            <a:pPr marL="0" algn="ctr" eaLnBrk="1" hangingPunct="1">
              <a:lnSpc>
                <a:spcPct val="100000"/>
              </a:lnSpc>
              <a:buClrTx/>
              <a:buSzPct val="119000"/>
              <a:buFont typeface="Arial" panose="020B0604020202020204" pitchFamily="34" charset="0"/>
              <a:buNone/>
            </a:pPr>
            <a:r>
              <a:rPr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阿</a:t>
            </a: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们</a:t>
            </a:r>
            <a:r>
              <a:rPr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	阿</a:t>
            </a: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们</a:t>
            </a:r>
            <a:r>
              <a:rPr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	阿</a:t>
            </a:r>
            <a:r>
              <a:rPr lang="zh-CN" altLang="en-US" sz="4800" kern="0" dirty="0">
                <a:solidFill>
                  <a:srgbClr val="000000"/>
                </a:solidFill>
                <a:latin typeface="宋体" panose="02010600030101010101" pitchFamily="2" charset="-122"/>
                <a:ea typeface="宋体" panose="02010600030101010101" pitchFamily="2" charset="-122"/>
                <a:cs typeface="宋体" panose="02010600030101010101" pitchFamily="2" charset="-122"/>
              </a:rPr>
              <a:t>们</a:t>
            </a:r>
            <a:endParaRPr sz="4800" kern="0"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 name="Rectangle 2"/>
          <p:cNvSpPr txBox="1">
            <a:spLocks noChangeArrowheads="1"/>
          </p:cNvSpPr>
          <p:nvPr/>
        </p:nvSpPr>
        <p:spPr>
          <a:xfrm>
            <a:off x="323850" y="1"/>
            <a:ext cx="8820150" cy="836613"/>
          </a:xfrm>
          <a:prstGeom prst="rect">
            <a:avLst/>
          </a:prstGeom>
        </p:spPr>
        <p:txBody>
          <a:bodyPr anchor="ctr">
            <a:normAutofit/>
          </a:bodyPr>
          <a:lstStyle/>
          <a:p>
            <a:pPr algn="ctr" eaLnBrk="1" hangingPunct="1">
              <a:defRPr/>
            </a:pPr>
            <a:endParaRPr kumimoji="0" lang="en-US" altLang="zh-TW" sz="2100">
              <a:effectLst>
                <a:glow rad="63500">
                  <a:schemeClr val="bg1">
                    <a:alpha val="68000"/>
                  </a:schemeClr>
                </a:glow>
                <a:outerShdw blurRad="38100" dist="38100" dir="2700000" algn="tl">
                  <a:srgbClr val="000000">
                    <a:alpha val="43137"/>
                  </a:srgbClr>
                </a:outerShdw>
              </a:effectLst>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 name="Rectangle 5"/>
          <p:cNvSpPr/>
          <p:nvPr/>
        </p:nvSpPr>
        <p:spPr>
          <a:xfrm>
            <a:off x="1430655" y="1998345"/>
            <a:ext cx="6305550" cy="76200"/>
          </a:xfrm>
          <a:prstGeom prst="rect">
            <a:avLst/>
          </a:prstGeom>
          <a:solidFill>
            <a:srgbClr val="411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prstClr val="white"/>
              </a:solidFill>
            </a:endParaRP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09" name="Title 1"/>
          <p:cNvSpPr>
            <a:spLocks noGrp="1" noChangeArrowheads="1"/>
          </p:cNvSpPr>
          <p:nvPr>
            <p:ph type="title"/>
          </p:nvPr>
        </p:nvSpPr>
        <p:spPr bwMode="auto">
          <a:xfrm>
            <a:off x="457200" y="1557339"/>
            <a:ext cx="8229600" cy="3743325"/>
          </a:xfrm>
        </p:spPr>
        <p:txBody>
          <a:bodyPr wrap="square" numCol="1" anchorCtr="0" compatLnSpc="1"/>
          <a:lstStyle/>
          <a:p>
            <a:r>
              <a:rPr lang="zh-CN" altLang="en-US" sz="5400" b="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会众静默祷告</a:t>
            </a:r>
            <a:br>
              <a:rPr lang="zh-CN" altLang="en-US" sz="7200" b="1">
                <a:solidFill>
                  <a:srgbClr val="000000"/>
                </a:solidFill>
                <a:effectLst/>
                <a:latin typeface="宋体" panose="02010600030101010101" pitchFamily="2" charset="-122"/>
                <a:ea typeface="宋体" panose="02010600030101010101" pitchFamily="2" charset="-122"/>
                <a:cs typeface="宋体" panose="02010600030101010101" pitchFamily="2" charset="-122"/>
              </a:rPr>
            </a:br>
            <a:r>
              <a:rPr lang="zh-CN" altLang="en-US" sz="6000" b="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愿神祝福大家</a:t>
            </a:r>
            <a:endParaRPr lang="zh-CN" altLang="en-US" sz="7200" b="1">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213633897"/>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祢說話 命立就立</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祢吹氣 就得⽣命</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萬物⿑唱􌄰哈利路亞􌄻</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聖哉 聖哉 聖哉</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我們的神</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6</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8</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300116785"/>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我們的 神 坐在寶座上</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聖殿充滿榮耀 萬⺠敬拜</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全能的 神 我們尊崇祢</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聖潔榮耀 尊貴 能⼒ 都歸於祢</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我們的神</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7</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8</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226413556"/>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1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我們的神 坐在寶座上</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聖殿充滿榮耀 萬⺠敬拜</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全能的神 我們尊崇祢</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聖潔榮耀 尊貴 能⼒ 都歸於祢</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聖潔榮耀 尊貴 能⼒ 都歸於祢</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我們的神</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8</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8</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548515121"/>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藏我在翅膀蔭下 </a:t>
            </a:r>
            <a:endParaRPr lang="en-CA" altLang="zh-CN" sz="4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遮蓋我 在你⼤能⼿中􌅤</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當⼤海翻騰波濤洶湧􌅦 </a:t>
            </a:r>
            <a:endParaRPr lang="en-CA" altLang="zh-CN" sz="4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我與你展翅暴風上空􌅦</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安靜</a:t>
            </a:r>
            <a:r>
              <a:rPr kumimoji="0" lang="en-US"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a:t>
            </a:r>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Still</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a:t>
            </a:r>
            <a:r>
              <a:rPr kumimoji="0" lang="en-US" altLang="zh-CN" sz="3600" b="1"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0</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77338466"/>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 你仍作王在洪⽔中􌅦 </a:t>
            </a:r>
            <a:endParaRPr lang="en-CA" altLang="zh-CN" sz="4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我要安靜 知你是 神</a:t>
            </a:r>
            <a:endParaRPr lang="en-CA" altLang="zh-CN" sz="4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我靈安息 在基督裡 </a:t>
            </a:r>
            <a:endParaRPr lang="en-CA" altLang="zh-CN" sz="4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你⼤能 使我安然信靠􌅤</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安靜</a:t>
            </a:r>
            <a:r>
              <a:rPr kumimoji="0" lang="en-US"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/Still</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2</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10</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421643595"/>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當⼤海翻騰波濤洶湧􌅦</a:t>
            </a:r>
            <a:endParaRPr lang="en-CA" altLang="zh-CN" sz="4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我與你展翅暴風上空􌅦</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 你仍作王在洪⽔中􌅦 </a:t>
            </a:r>
            <a:endParaRPr lang="en-CA" altLang="zh-CN" sz="4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我要安靜 知你是 神􌅤􌅤</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安靜</a:t>
            </a:r>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/Still</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3</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10</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594156896"/>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當⼤海翻騰波濤洶湧􌅦</a:t>
            </a:r>
            <a:endParaRPr lang="en-CA" altLang="zh-CN" sz="4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我與你展翅暴風上空􌅦</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 你仍作王在洪⽔中􌅦 </a:t>
            </a:r>
            <a:endParaRPr lang="en-CA" altLang="zh-CN" sz="4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我要安靜 知你是 神􌅤􌅤</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安靜</a:t>
            </a:r>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/Still</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4</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10</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4262990613"/>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Hide me now </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Under Your wings</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Cover me</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Within Your mighty hand</a:t>
            </a:r>
            <a:r>
              <a:rPr lang="zh-CN" altLang="en-US" sz="40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0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安靜</a:t>
            </a:r>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/Still</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5</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10</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55711331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When the oceans rise and thunders roar</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I will soar with You above the storm</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Father, You are King over the flood</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I will be still, know You are God</a:t>
            </a:r>
            <a:r>
              <a:rPr lang="zh-CN" altLang="en-US" sz="4000" dirty="0">
                <a:latin typeface="+mj-lt"/>
                <a:ea typeface="宋体" panose="02010600030101010101" pitchFamily="2" charset="-122"/>
                <a:cs typeface="宋体" panose="02010600030101010101" pitchFamily="2" charset="-122"/>
              </a:rPr>
              <a:t>􌅤􌅤</a:t>
            </a:r>
          </a:p>
          <a:p>
            <a:pPr>
              <a:lnSpc>
                <a:spcPct val="115000"/>
              </a:lnSpc>
              <a:spcAft>
                <a:spcPts val="1000"/>
              </a:spcAft>
            </a:pPr>
            <a:r>
              <a:rPr lang="zh-CN" altLang="en-US" sz="40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安靜</a:t>
            </a:r>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/Still</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6</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10</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178251872"/>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idx="1"/>
          </p:nvPr>
        </p:nvSpPr>
        <p:spPr>
          <a:xfrm>
            <a:off x="1691640" y="2997200"/>
            <a:ext cx="6048375" cy="1099185"/>
          </a:xfrm>
          <a:ln>
            <a:miter lim="800000"/>
          </a:ln>
        </p:spPr>
        <p:txBody>
          <a:bodyPr rtlCol="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eaLnBrk="1" fontAlgn="auto" hangingPunct="1">
              <a:spcAft>
                <a:spcPts val="0"/>
              </a:spcAft>
              <a:defRPr/>
            </a:pPr>
            <a:r>
              <a:rPr sz="4800" b="1" spc="50" dirty="0">
                <a:ln w="11430"/>
                <a:effectLst>
                  <a:outerShdw blurRad="76200" dist="50800" dir="5400000" algn="tl" rotWithShape="0">
                    <a:srgbClr val="000000">
                      <a:alpha val="65000"/>
                    </a:srgbClr>
                  </a:outerShdw>
                </a:effectLst>
                <a:latin typeface="宋体" panose="02010600030101010101" pitchFamily="2" charset="-122"/>
                <a:ea typeface="宋体" panose="02010600030101010101" pitchFamily="2" charset="-122"/>
                <a:cs typeface="+mn-cs"/>
              </a:rPr>
              <a:t>以诚以灵预备敬拜神</a:t>
            </a:r>
          </a:p>
        </p:txBody>
      </p:sp>
      <p:sp>
        <p:nvSpPr>
          <p:cNvPr id="28" name="副標題 4"/>
          <p:cNvSpPr txBox="1"/>
          <p:nvPr/>
        </p:nvSpPr>
        <p:spPr bwMode="auto">
          <a:xfrm>
            <a:off x="1691680" y="1520788"/>
            <a:ext cx="6048672" cy="900100"/>
          </a:xfrm>
          <a:prstGeom prst="rect">
            <a:avLst/>
          </a:prstGeom>
          <a:noFill/>
          <a:ln w="9525">
            <a:noFill/>
            <a:miter lim="800000"/>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kumimoji="0" lang="zh-CN" altLang="en-US" sz="5400" b="1" spc="50" dirty="0">
                <a:ln w="11430"/>
                <a:effectLst>
                  <a:outerShdw blurRad="76200" dist="50800" dir="5400000" algn="tl" rotWithShape="0">
                    <a:srgbClr val="000000">
                      <a:alpha val="65000"/>
                    </a:srgbClr>
                  </a:outerShdw>
                </a:effectLst>
                <a:latin typeface="宋体" panose="02010600030101010101" pitchFamily="2" charset="-122"/>
                <a:ea typeface="宋体" panose="02010600030101010101" pitchFamily="2" charset="-122"/>
                <a:cs typeface="+mn-cs"/>
              </a:rPr>
              <a:t>会众请安静</a:t>
            </a:r>
          </a:p>
        </p:txBody>
      </p:sp>
      <p:sp>
        <p:nvSpPr>
          <p:cNvPr id="523267" name="Rectangle 6"/>
          <p:cNvSpPr>
            <a:spLocks noChangeArrowheads="1"/>
          </p:cNvSpPr>
          <p:nvPr/>
        </p:nvSpPr>
        <p:spPr bwMode="auto">
          <a:xfrm>
            <a:off x="1619268" y="4653097"/>
            <a:ext cx="57959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eaLnBrk="1" hangingPunct="1">
              <a:buClr>
                <a:srgbClr val="FFFFFF"/>
              </a:buClr>
              <a:buFont typeface="標楷體" pitchFamily="65" charset="-120"/>
              <a:buNone/>
            </a:pPr>
            <a:r>
              <a:rPr kumimoji="0" lang="en-US" altLang="zh-CN" sz="2400" dirty="0">
                <a:latin typeface="宋体" panose="02010600030101010101" pitchFamily="2" charset="-122"/>
                <a:ea typeface="宋体" panose="02010600030101010101" pitchFamily="2" charset="-122"/>
                <a:cs typeface="宋体" panose="02010600030101010101" pitchFamily="2" charset="-122"/>
              </a:rPr>
              <a:t>橡城恩典宣道会</a:t>
            </a:r>
          </a:p>
          <a:p>
            <a:pPr eaLnBrk="1" hangingPunct="1">
              <a:buClr>
                <a:srgbClr val="FFFFFF"/>
              </a:buClr>
              <a:buFont typeface="標楷體" pitchFamily="65" charset="-120"/>
              <a:buNone/>
            </a:pPr>
            <a:r>
              <a:rPr kumimoji="0" altLang="zh-CN" sz="1600" dirty="0">
                <a:latin typeface="宋体" panose="02010600030101010101" pitchFamily="2" charset="-122"/>
                <a:ea typeface="宋体" panose="02010600030101010101" pitchFamily="2" charset="-122"/>
                <a:cs typeface="宋体" panose="02010600030101010101" pitchFamily="2" charset="-122"/>
              </a:rPr>
              <a:t>Oakville Grace Alliance Church</a:t>
            </a:r>
          </a:p>
          <a:p>
            <a:pPr eaLnBrk="1" hangingPunct="1">
              <a:lnSpc>
                <a:spcPct val="150000"/>
              </a:lnSpc>
              <a:buClr>
                <a:srgbClr val="FFFFFF"/>
              </a:buClr>
              <a:buFont typeface="標楷體" pitchFamily="65" charset="-120"/>
              <a:buNone/>
            </a:pPr>
            <a:r>
              <a:rPr kumimoji="0" lang="en-US" altLang="zh-CN" sz="2000" dirty="0">
                <a:latin typeface="宋体" panose="02010600030101010101" pitchFamily="2" charset="-122"/>
                <a:ea typeface="宋体" panose="02010600030101010101" pitchFamily="2" charset="-122"/>
                <a:cs typeface="宋体" panose="02010600030101010101" pitchFamily="2" charset="-122"/>
                <a:sym typeface="+mn-ea"/>
              </a:rPr>
              <a:t>2025年10月05日</a:t>
            </a:r>
            <a:endParaRPr kumimoji="0" lang="zh-TW" altLang="en-GB" sz="2000" dirty="0">
              <a:latin typeface="宋体" panose="02010600030101010101" pitchFamily="2" charset="-122"/>
              <a:ea typeface="宋体" panose="02010600030101010101" pitchFamily="2" charset="-122"/>
              <a:cs typeface="宋体" panose="02010600030101010101" pitchFamily="2" charset="-122"/>
            </a:endParaRPr>
          </a:p>
        </p:txBody>
      </p:sp>
      <p:grpSp>
        <p:nvGrpSpPr>
          <p:cNvPr id="26" name="Group 4"/>
          <p:cNvGrpSpPr>
            <a:grpSpLocks noChangeAspect="1"/>
          </p:cNvGrpSpPr>
          <p:nvPr/>
        </p:nvGrpSpPr>
        <p:grpSpPr bwMode="auto">
          <a:xfrm>
            <a:off x="1560290" y="4653270"/>
            <a:ext cx="779463" cy="860425"/>
            <a:chOff x="1440" y="2925"/>
            <a:chExt cx="491" cy="542"/>
          </a:xfrm>
          <a:effectLst>
            <a:outerShdw blurRad="63500" dir="5400000" sx="105000" sy="105000" algn="ctr" rotWithShape="0">
              <a:schemeClr val="bg1"/>
            </a:outerShdw>
          </a:effectLst>
        </p:grpSpPr>
        <p:sp>
          <p:nvSpPr>
            <p:cNvPr id="27" name="AutoShape 3"/>
            <p:cNvSpPr>
              <a:spLocks noChangeAspect="1" noChangeArrowheads="1" noTextEdit="1"/>
            </p:cNvSpPr>
            <p:nvPr/>
          </p:nvSpPr>
          <p:spPr bwMode="auto">
            <a:xfrm>
              <a:off x="1440" y="2925"/>
              <a:ext cx="491" cy="542"/>
            </a:xfrm>
            <a:prstGeom prst="rect">
              <a:avLst/>
            </a:prstGeom>
            <a:noFill/>
            <a:ln w="9525">
              <a:noFill/>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29" name="Freeform 5"/>
            <p:cNvSpPr/>
            <p:nvPr/>
          </p:nvSpPr>
          <p:spPr bwMode="auto">
            <a:xfrm>
              <a:off x="1465" y="3135"/>
              <a:ext cx="63" cy="46"/>
            </a:xfrm>
            <a:custGeom>
              <a:avLst/>
              <a:gdLst/>
              <a:ahLst/>
              <a:cxnLst>
                <a:cxn ang="0">
                  <a:pos x="10" y="46"/>
                </a:cxn>
                <a:cxn ang="0">
                  <a:pos x="10" y="46"/>
                </a:cxn>
                <a:cxn ang="0">
                  <a:pos x="11" y="44"/>
                </a:cxn>
                <a:cxn ang="0">
                  <a:pos x="12" y="44"/>
                </a:cxn>
                <a:cxn ang="0">
                  <a:pos x="13" y="42"/>
                </a:cxn>
                <a:cxn ang="0">
                  <a:pos x="14" y="42"/>
                </a:cxn>
                <a:cxn ang="0">
                  <a:pos x="15" y="40"/>
                </a:cxn>
                <a:cxn ang="0">
                  <a:pos x="17" y="40"/>
                </a:cxn>
                <a:cxn ang="0">
                  <a:pos x="18" y="39"/>
                </a:cxn>
                <a:cxn ang="0">
                  <a:pos x="19" y="38"/>
                </a:cxn>
                <a:cxn ang="0">
                  <a:pos x="20" y="37"/>
                </a:cxn>
                <a:cxn ang="0">
                  <a:pos x="22" y="36"/>
                </a:cxn>
                <a:cxn ang="0">
                  <a:pos x="23" y="35"/>
                </a:cxn>
                <a:cxn ang="0">
                  <a:pos x="24" y="34"/>
                </a:cxn>
                <a:cxn ang="0">
                  <a:pos x="26" y="34"/>
                </a:cxn>
                <a:cxn ang="0">
                  <a:pos x="27" y="33"/>
                </a:cxn>
                <a:cxn ang="0">
                  <a:pos x="29" y="32"/>
                </a:cxn>
                <a:cxn ang="0">
                  <a:pos x="30" y="31"/>
                </a:cxn>
                <a:cxn ang="0">
                  <a:pos x="32" y="30"/>
                </a:cxn>
                <a:cxn ang="0">
                  <a:pos x="33" y="29"/>
                </a:cxn>
                <a:cxn ang="0">
                  <a:pos x="35" y="29"/>
                </a:cxn>
                <a:cxn ang="0">
                  <a:pos x="37" y="28"/>
                </a:cxn>
                <a:cxn ang="0">
                  <a:pos x="40" y="26"/>
                </a:cxn>
                <a:cxn ang="0">
                  <a:pos x="45" y="25"/>
                </a:cxn>
                <a:cxn ang="0">
                  <a:pos x="49" y="23"/>
                </a:cxn>
                <a:cxn ang="0">
                  <a:pos x="53" y="21"/>
                </a:cxn>
                <a:cxn ang="0">
                  <a:pos x="58" y="19"/>
                </a:cxn>
                <a:cxn ang="0">
                  <a:pos x="63" y="17"/>
                </a:cxn>
                <a:cxn ang="0">
                  <a:pos x="59" y="0"/>
                </a:cxn>
                <a:cxn ang="0">
                  <a:pos x="54" y="2"/>
                </a:cxn>
                <a:cxn ang="0">
                  <a:pos x="49" y="4"/>
                </a:cxn>
                <a:cxn ang="0">
                  <a:pos x="44" y="6"/>
                </a:cxn>
                <a:cxn ang="0">
                  <a:pos x="40" y="8"/>
                </a:cxn>
                <a:cxn ang="0">
                  <a:pos x="36" y="10"/>
                </a:cxn>
                <a:cxn ang="0">
                  <a:pos x="32" y="11"/>
                </a:cxn>
                <a:cxn ang="0">
                  <a:pos x="30" y="12"/>
                </a:cxn>
                <a:cxn ang="0">
                  <a:pos x="28" y="13"/>
                </a:cxn>
                <a:cxn ang="0">
                  <a:pos x="27" y="14"/>
                </a:cxn>
                <a:cxn ang="0">
                  <a:pos x="24" y="15"/>
                </a:cxn>
                <a:cxn ang="0">
                  <a:pos x="23" y="16"/>
                </a:cxn>
                <a:cxn ang="0">
                  <a:pos x="21" y="17"/>
                </a:cxn>
                <a:cxn ang="0">
                  <a:pos x="20" y="17"/>
                </a:cxn>
                <a:cxn ang="0">
                  <a:pos x="18" y="18"/>
                </a:cxn>
                <a:cxn ang="0">
                  <a:pos x="16" y="19"/>
                </a:cxn>
                <a:cxn ang="0">
                  <a:pos x="15" y="20"/>
                </a:cxn>
                <a:cxn ang="0">
                  <a:pos x="13" y="21"/>
                </a:cxn>
                <a:cxn ang="0">
                  <a:pos x="12" y="22"/>
                </a:cxn>
                <a:cxn ang="0">
                  <a:pos x="10" y="23"/>
                </a:cxn>
                <a:cxn ang="0">
                  <a:pos x="9" y="25"/>
                </a:cxn>
                <a:cxn ang="0">
                  <a:pos x="7" y="25"/>
                </a:cxn>
                <a:cxn ang="0">
                  <a:pos x="6" y="27"/>
                </a:cxn>
                <a:cxn ang="0">
                  <a:pos x="4" y="28"/>
                </a:cxn>
                <a:cxn ang="0">
                  <a:pos x="3" y="29"/>
                </a:cxn>
                <a:cxn ang="0">
                  <a:pos x="2" y="31"/>
                </a:cxn>
                <a:cxn ang="0">
                  <a:pos x="0" y="32"/>
                </a:cxn>
                <a:cxn ang="0">
                  <a:pos x="0" y="32"/>
                </a:cxn>
                <a:cxn ang="0">
                  <a:pos x="10" y="46"/>
                </a:cxn>
              </a:cxnLst>
              <a:rect l="0" t="0" r="r" b="b"/>
              <a:pathLst>
                <a:path w="63" h="46">
                  <a:moveTo>
                    <a:pt x="10" y="46"/>
                  </a:moveTo>
                  <a:lnTo>
                    <a:pt x="10" y="46"/>
                  </a:lnTo>
                  <a:lnTo>
                    <a:pt x="11" y="44"/>
                  </a:lnTo>
                  <a:lnTo>
                    <a:pt x="12" y="44"/>
                  </a:lnTo>
                  <a:lnTo>
                    <a:pt x="13" y="42"/>
                  </a:lnTo>
                  <a:lnTo>
                    <a:pt x="14" y="42"/>
                  </a:lnTo>
                  <a:lnTo>
                    <a:pt x="15" y="40"/>
                  </a:lnTo>
                  <a:lnTo>
                    <a:pt x="17" y="40"/>
                  </a:lnTo>
                  <a:lnTo>
                    <a:pt x="18" y="39"/>
                  </a:lnTo>
                  <a:lnTo>
                    <a:pt x="19" y="38"/>
                  </a:lnTo>
                  <a:lnTo>
                    <a:pt x="20" y="37"/>
                  </a:lnTo>
                  <a:lnTo>
                    <a:pt x="22" y="36"/>
                  </a:lnTo>
                  <a:lnTo>
                    <a:pt x="23" y="35"/>
                  </a:lnTo>
                  <a:lnTo>
                    <a:pt x="24" y="34"/>
                  </a:lnTo>
                  <a:lnTo>
                    <a:pt x="26" y="34"/>
                  </a:lnTo>
                  <a:lnTo>
                    <a:pt x="27" y="33"/>
                  </a:lnTo>
                  <a:lnTo>
                    <a:pt x="29" y="32"/>
                  </a:lnTo>
                  <a:lnTo>
                    <a:pt x="30" y="31"/>
                  </a:lnTo>
                  <a:lnTo>
                    <a:pt x="32" y="30"/>
                  </a:lnTo>
                  <a:lnTo>
                    <a:pt x="33" y="29"/>
                  </a:lnTo>
                  <a:lnTo>
                    <a:pt x="35" y="29"/>
                  </a:lnTo>
                  <a:lnTo>
                    <a:pt x="37" y="28"/>
                  </a:lnTo>
                  <a:lnTo>
                    <a:pt x="40" y="26"/>
                  </a:lnTo>
                  <a:lnTo>
                    <a:pt x="45" y="25"/>
                  </a:lnTo>
                  <a:lnTo>
                    <a:pt x="49" y="23"/>
                  </a:lnTo>
                  <a:lnTo>
                    <a:pt x="53" y="21"/>
                  </a:lnTo>
                  <a:lnTo>
                    <a:pt x="58" y="19"/>
                  </a:lnTo>
                  <a:lnTo>
                    <a:pt x="63" y="17"/>
                  </a:lnTo>
                  <a:lnTo>
                    <a:pt x="59" y="0"/>
                  </a:lnTo>
                  <a:lnTo>
                    <a:pt x="54" y="2"/>
                  </a:lnTo>
                  <a:lnTo>
                    <a:pt x="49" y="4"/>
                  </a:lnTo>
                  <a:lnTo>
                    <a:pt x="44" y="6"/>
                  </a:lnTo>
                  <a:lnTo>
                    <a:pt x="40" y="8"/>
                  </a:lnTo>
                  <a:lnTo>
                    <a:pt x="36" y="10"/>
                  </a:lnTo>
                  <a:lnTo>
                    <a:pt x="32" y="11"/>
                  </a:lnTo>
                  <a:lnTo>
                    <a:pt x="30" y="12"/>
                  </a:lnTo>
                  <a:lnTo>
                    <a:pt x="28" y="13"/>
                  </a:lnTo>
                  <a:lnTo>
                    <a:pt x="27" y="14"/>
                  </a:lnTo>
                  <a:lnTo>
                    <a:pt x="24" y="15"/>
                  </a:lnTo>
                  <a:lnTo>
                    <a:pt x="23" y="16"/>
                  </a:lnTo>
                  <a:lnTo>
                    <a:pt x="21" y="17"/>
                  </a:lnTo>
                  <a:lnTo>
                    <a:pt x="20" y="17"/>
                  </a:lnTo>
                  <a:lnTo>
                    <a:pt x="18" y="18"/>
                  </a:lnTo>
                  <a:lnTo>
                    <a:pt x="16" y="19"/>
                  </a:lnTo>
                  <a:lnTo>
                    <a:pt x="15" y="20"/>
                  </a:lnTo>
                  <a:lnTo>
                    <a:pt x="13" y="21"/>
                  </a:lnTo>
                  <a:lnTo>
                    <a:pt x="12" y="22"/>
                  </a:lnTo>
                  <a:lnTo>
                    <a:pt x="10" y="23"/>
                  </a:lnTo>
                  <a:lnTo>
                    <a:pt x="9" y="25"/>
                  </a:lnTo>
                  <a:lnTo>
                    <a:pt x="7" y="25"/>
                  </a:lnTo>
                  <a:lnTo>
                    <a:pt x="6" y="27"/>
                  </a:lnTo>
                  <a:lnTo>
                    <a:pt x="4" y="28"/>
                  </a:lnTo>
                  <a:lnTo>
                    <a:pt x="3" y="29"/>
                  </a:lnTo>
                  <a:lnTo>
                    <a:pt x="2" y="31"/>
                  </a:lnTo>
                  <a:lnTo>
                    <a:pt x="0" y="32"/>
                  </a:lnTo>
                  <a:lnTo>
                    <a:pt x="0" y="32"/>
                  </a:lnTo>
                  <a:lnTo>
                    <a:pt x="10" y="46"/>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0" name="Freeform 6"/>
            <p:cNvSpPr/>
            <p:nvPr/>
          </p:nvSpPr>
          <p:spPr bwMode="auto">
            <a:xfrm>
              <a:off x="1446" y="3167"/>
              <a:ext cx="69" cy="113"/>
            </a:xfrm>
            <a:custGeom>
              <a:avLst/>
              <a:gdLst/>
              <a:ahLst/>
              <a:cxnLst>
                <a:cxn ang="0">
                  <a:pos x="63" y="94"/>
                </a:cxn>
                <a:cxn ang="0">
                  <a:pos x="56" y="91"/>
                </a:cxn>
                <a:cxn ang="0">
                  <a:pos x="50" y="88"/>
                </a:cxn>
                <a:cxn ang="0">
                  <a:pos x="43" y="85"/>
                </a:cxn>
                <a:cxn ang="0">
                  <a:pos x="39" y="82"/>
                </a:cxn>
                <a:cxn ang="0">
                  <a:pos x="34" y="79"/>
                </a:cxn>
                <a:cxn ang="0">
                  <a:pos x="30" y="76"/>
                </a:cxn>
                <a:cxn ang="0">
                  <a:pos x="27" y="73"/>
                </a:cxn>
                <a:cxn ang="0">
                  <a:pos x="24" y="69"/>
                </a:cxn>
                <a:cxn ang="0">
                  <a:pos x="21" y="66"/>
                </a:cxn>
                <a:cxn ang="0">
                  <a:pos x="19" y="63"/>
                </a:cxn>
                <a:cxn ang="0">
                  <a:pos x="18" y="60"/>
                </a:cxn>
                <a:cxn ang="0">
                  <a:pos x="17" y="58"/>
                </a:cxn>
                <a:cxn ang="0">
                  <a:pos x="16" y="55"/>
                </a:cxn>
                <a:cxn ang="0">
                  <a:pos x="15" y="52"/>
                </a:cxn>
                <a:cxn ang="0">
                  <a:pos x="15" y="50"/>
                </a:cxn>
                <a:cxn ang="0">
                  <a:pos x="14" y="47"/>
                </a:cxn>
                <a:cxn ang="0">
                  <a:pos x="15" y="44"/>
                </a:cxn>
                <a:cxn ang="0">
                  <a:pos x="15" y="39"/>
                </a:cxn>
                <a:cxn ang="0">
                  <a:pos x="17" y="34"/>
                </a:cxn>
                <a:cxn ang="0">
                  <a:pos x="19" y="29"/>
                </a:cxn>
                <a:cxn ang="0">
                  <a:pos x="21" y="25"/>
                </a:cxn>
                <a:cxn ang="0">
                  <a:pos x="23" y="20"/>
                </a:cxn>
                <a:cxn ang="0">
                  <a:pos x="26" y="17"/>
                </a:cxn>
                <a:cxn ang="0">
                  <a:pos x="28" y="14"/>
                </a:cxn>
                <a:cxn ang="0">
                  <a:pos x="18" y="2"/>
                </a:cxn>
                <a:cxn ang="0">
                  <a:pos x="14" y="6"/>
                </a:cxn>
                <a:cxn ang="0">
                  <a:pos x="11" y="10"/>
                </a:cxn>
                <a:cxn ang="0">
                  <a:pos x="8" y="16"/>
                </a:cxn>
                <a:cxn ang="0">
                  <a:pos x="5" y="22"/>
                </a:cxn>
                <a:cxn ang="0">
                  <a:pos x="2" y="30"/>
                </a:cxn>
                <a:cxn ang="0">
                  <a:pos x="1" y="37"/>
                </a:cxn>
                <a:cxn ang="0">
                  <a:pos x="0" y="43"/>
                </a:cxn>
                <a:cxn ang="0">
                  <a:pos x="0" y="48"/>
                </a:cxn>
                <a:cxn ang="0">
                  <a:pos x="0" y="52"/>
                </a:cxn>
                <a:cxn ang="0">
                  <a:pos x="1" y="57"/>
                </a:cxn>
                <a:cxn ang="0">
                  <a:pos x="2" y="62"/>
                </a:cxn>
                <a:cxn ang="0">
                  <a:pos x="4" y="66"/>
                </a:cxn>
                <a:cxn ang="0">
                  <a:pos x="6" y="71"/>
                </a:cxn>
                <a:cxn ang="0">
                  <a:pos x="8" y="75"/>
                </a:cxn>
                <a:cxn ang="0">
                  <a:pos x="11" y="79"/>
                </a:cxn>
                <a:cxn ang="0">
                  <a:pos x="14" y="83"/>
                </a:cxn>
                <a:cxn ang="0">
                  <a:pos x="19" y="87"/>
                </a:cxn>
                <a:cxn ang="0">
                  <a:pos x="23" y="91"/>
                </a:cxn>
                <a:cxn ang="0">
                  <a:pos x="28" y="95"/>
                </a:cxn>
                <a:cxn ang="0">
                  <a:pos x="33" y="98"/>
                </a:cxn>
                <a:cxn ang="0">
                  <a:pos x="39" y="102"/>
                </a:cxn>
                <a:cxn ang="0">
                  <a:pos x="46" y="105"/>
                </a:cxn>
                <a:cxn ang="0">
                  <a:pos x="53" y="108"/>
                </a:cxn>
                <a:cxn ang="0">
                  <a:pos x="61" y="112"/>
                </a:cxn>
              </a:cxnLst>
              <a:rect l="0" t="0" r="r" b="b"/>
              <a:pathLst>
                <a:path w="69" h="113">
                  <a:moveTo>
                    <a:pt x="69" y="96"/>
                  </a:moveTo>
                  <a:lnTo>
                    <a:pt x="67" y="95"/>
                  </a:lnTo>
                  <a:lnTo>
                    <a:pt x="65" y="94"/>
                  </a:lnTo>
                  <a:lnTo>
                    <a:pt x="63" y="94"/>
                  </a:lnTo>
                  <a:lnTo>
                    <a:pt x="61" y="93"/>
                  </a:lnTo>
                  <a:lnTo>
                    <a:pt x="59" y="92"/>
                  </a:lnTo>
                  <a:lnTo>
                    <a:pt x="57" y="91"/>
                  </a:lnTo>
                  <a:lnTo>
                    <a:pt x="56" y="91"/>
                  </a:lnTo>
                  <a:lnTo>
                    <a:pt x="54" y="90"/>
                  </a:lnTo>
                  <a:lnTo>
                    <a:pt x="52" y="89"/>
                  </a:lnTo>
                  <a:lnTo>
                    <a:pt x="51" y="89"/>
                  </a:lnTo>
                  <a:lnTo>
                    <a:pt x="50" y="88"/>
                  </a:lnTo>
                  <a:lnTo>
                    <a:pt x="48" y="87"/>
                  </a:lnTo>
                  <a:lnTo>
                    <a:pt x="46" y="86"/>
                  </a:lnTo>
                  <a:lnTo>
                    <a:pt x="45" y="86"/>
                  </a:lnTo>
                  <a:lnTo>
                    <a:pt x="43" y="85"/>
                  </a:lnTo>
                  <a:lnTo>
                    <a:pt x="42" y="84"/>
                  </a:lnTo>
                  <a:lnTo>
                    <a:pt x="41" y="83"/>
                  </a:lnTo>
                  <a:lnTo>
                    <a:pt x="40" y="83"/>
                  </a:lnTo>
                  <a:lnTo>
                    <a:pt x="39" y="82"/>
                  </a:lnTo>
                  <a:lnTo>
                    <a:pt x="37" y="81"/>
                  </a:lnTo>
                  <a:lnTo>
                    <a:pt x="36" y="80"/>
                  </a:lnTo>
                  <a:lnTo>
                    <a:pt x="35" y="79"/>
                  </a:lnTo>
                  <a:lnTo>
                    <a:pt x="34" y="79"/>
                  </a:lnTo>
                  <a:lnTo>
                    <a:pt x="33" y="78"/>
                  </a:lnTo>
                  <a:lnTo>
                    <a:pt x="32" y="77"/>
                  </a:lnTo>
                  <a:lnTo>
                    <a:pt x="31" y="77"/>
                  </a:lnTo>
                  <a:lnTo>
                    <a:pt x="30" y="76"/>
                  </a:lnTo>
                  <a:lnTo>
                    <a:pt x="29" y="75"/>
                  </a:lnTo>
                  <a:lnTo>
                    <a:pt x="28" y="74"/>
                  </a:lnTo>
                  <a:lnTo>
                    <a:pt x="28" y="73"/>
                  </a:lnTo>
                  <a:lnTo>
                    <a:pt x="27" y="73"/>
                  </a:lnTo>
                  <a:lnTo>
                    <a:pt x="26" y="72"/>
                  </a:lnTo>
                  <a:lnTo>
                    <a:pt x="25" y="71"/>
                  </a:lnTo>
                  <a:lnTo>
                    <a:pt x="25" y="70"/>
                  </a:lnTo>
                  <a:lnTo>
                    <a:pt x="24" y="69"/>
                  </a:lnTo>
                  <a:lnTo>
                    <a:pt x="23" y="68"/>
                  </a:lnTo>
                  <a:lnTo>
                    <a:pt x="23" y="68"/>
                  </a:lnTo>
                  <a:lnTo>
                    <a:pt x="22" y="67"/>
                  </a:lnTo>
                  <a:lnTo>
                    <a:pt x="21" y="66"/>
                  </a:lnTo>
                  <a:lnTo>
                    <a:pt x="21" y="66"/>
                  </a:lnTo>
                  <a:lnTo>
                    <a:pt x="20" y="65"/>
                  </a:lnTo>
                  <a:lnTo>
                    <a:pt x="20" y="64"/>
                  </a:lnTo>
                  <a:lnTo>
                    <a:pt x="19" y="63"/>
                  </a:lnTo>
                  <a:lnTo>
                    <a:pt x="19" y="62"/>
                  </a:lnTo>
                  <a:lnTo>
                    <a:pt x="19" y="62"/>
                  </a:lnTo>
                  <a:lnTo>
                    <a:pt x="18" y="61"/>
                  </a:lnTo>
                  <a:lnTo>
                    <a:pt x="18" y="60"/>
                  </a:lnTo>
                  <a:lnTo>
                    <a:pt x="18" y="60"/>
                  </a:lnTo>
                  <a:lnTo>
                    <a:pt x="17" y="59"/>
                  </a:lnTo>
                  <a:lnTo>
                    <a:pt x="17" y="58"/>
                  </a:lnTo>
                  <a:lnTo>
                    <a:pt x="17" y="58"/>
                  </a:lnTo>
                  <a:lnTo>
                    <a:pt x="17" y="57"/>
                  </a:lnTo>
                  <a:lnTo>
                    <a:pt x="16" y="56"/>
                  </a:lnTo>
                  <a:lnTo>
                    <a:pt x="16" y="56"/>
                  </a:lnTo>
                  <a:lnTo>
                    <a:pt x="16" y="55"/>
                  </a:lnTo>
                  <a:lnTo>
                    <a:pt x="16" y="54"/>
                  </a:lnTo>
                  <a:lnTo>
                    <a:pt x="15" y="54"/>
                  </a:lnTo>
                  <a:lnTo>
                    <a:pt x="15" y="53"/>
                  </a:lnTo>
                  <a:lnTo>
                    <a:pt x="15" y="52"/>
                  </a:lnTo>
                  <a:lnTo>
                    <a:pt x="15" y="52"/>
                  </a:lnTo>
                  <a:lnTo>
                    <a:pt x="15" y="51"/>
                  </a:lnTo>
                  <a:lnTo>
                    <a:pt x="15" y="50"/>
                  </a:lnTo>
                  <a:lnTo>
                    <a:pt x="15" y="50"/>
                  </a:lnTo>
                  <a:lnTo>
                    <a:pt x="15" y="49"/>
                  </a:lnTo>
                  <a:lnTo>
                    <a:pt x="14" y="48"/>
                  </a:lnTo>
                  <a:lnTo>
                    <a:pt x="14" y="47"/>
                  </a:lnTo>
                  <a:lnTo>
                    <a:pt x="14" y="47"/>
                  </a:lnTo>
                  <a:lnTo>
                    <a:pt x="14" y="46"/>
                  </a:lnTo>
                  <a:lnTo>
                    <a:pt x="14" y="45"/>
                  </a:lnTo>
                  <a:lnTo>
                    <a:pt x="14" y="45"/>
                  </a:lnTo>
                  <a:lnTo>
                    <a:pt x="15" y="44"/>
                  </a:lnTo>
                  <a:lnTo>
                    <a:pt x="15" y="43"/>
                  </a:lnTo>
                  <a:lnTo>
                    <a:pt x="15" y="42"/>
                  </a:lnTo>
                  <a:lnTo>
                    <a:pt x="15" y="41"/>
                  </a:lnTo>
                  <a:lnTo>
                    <a:pt x="15" y="39"/>
                  </a:lnTo>
                  <a:lnTo>
                    <a:pt x="16" y="38"/>
                  </a:lnTo>
                  <a:lnTo>
                    <a:pt x="16" y="37"/>
                  </a:lnTo>
                  <a:lnTo>
                    <a:pt x="16" y="35"/>
                  </a:lnTo>
                  <a:lnTo>
                    <a:pt x="17" y="34"/>
                  </a:lnTo>
                  <a:lnTo>
                    <a:pt x="17" y="33"/>
                  </a:lnTo>
                  <a:lnTo>
                    <a:pt x="17" y="31"/>
                  </a:lnTo>
                  <a:lnTo>
                    <a:pt x="18" y="30"/>
                  </a:lnTo>
                  <a:lnTo>
                    <a:pt x="19" y="29"/>
                  </a:lnTo>
                  <a:lnTo>
                    <a:pt x="19" y="28"/>
                  </a:lnTo>
                  <a:lnTo>
                    <a:pt x="20" y="27"/>
                  </a:lnTo>
                  <a:lnTo>
                    <a:pt x="20" y="26"/>
                  </a:lnTo>
                  <a:lnTo>
                    <a:pt x="21" y="25"/>
                  </a:lnTo>
                  <a:lnTo>
                    <a:pt x="21" y="23"/>
                  </a:lnTo>
                  <a:lnTo>
                    <a:pt x="22" y="22"/>
                  </a:lnTo>
                  <a:lnTo>
                    <a:pt x="23" y="21"/>
                  </a:lnTo>
                  <a:lnTo>
                    <a:pt x="23" y="20"/>
                  </a:lnTo>
                  <a:lnTo>
                    <a:pt x="24" y="19"/>
                  </a:lnTo>
                  <a:lnTo>
                    <a:pt x="25" y="18"/>
                  </a:lnTo>
                  <a:lnTo>
                    <a:pt x="25" y="18"/>
                  </a:lnTo>
                  <a:lnTo>
                    <a:pt x="26" y="17"/>
                  </a:lnTo>
                  <a:lnTo>
                    <a:pt x="26" y="16"/>
                  </a:lnTo>
                  <a:lnTo>
                    <a:pt x="27" y="15"/>
                  </a:lnTo>
                  <a:lnTo>
                    <a:pt x="28" y="15"/>
                  </a:lnTo>
                  <a:lnTo>
                    <a:pt x="28" y="14"/>
                  </a:lnTo>
                  <a:lnTo>
                    <a:pt x="29" y="14"/>
                  </a:lnTo>
                  <a:lnTo>
                    <a:pt x="19" y="0"/>
                  </a:lnTo>
                  <a:lnTo>
                    <a:pt x="19" y="1"/>
                  </a:lnTo>
                  <a:lnTo>
                    <a:pt x="18" y="2"/>
                  </a:lnTo>
                  <a:lnTo>
                    <a:pt x="17" y="2"/>
                  </a:lnTo>
                  <a:lnTo>
                    <a:pt x="16" y="4"/>
                  </a:lnTo>
                  <a:lnTo>
                    <a:pt x="15" y="4"/>
                  </a:lnTo>
                  <a:lnTo>
                    <a:pt x="14" y="6"/>
                  </a:lnTo>
                  <a:lnTo>
                    <a:pt x="14" y="7"/>
                  </a:lnTo>
                  <a:lnTo>
                    <a:pt x="13" y="8"/>
                  </a:lnTo>
                  <a:lnTo>
                    <a:pt x="12" y="9"/>
                  </a:lnTo>
                  <a:lnTo>
                    <a:pt x="11" y="10"/>
                  </a:lnTo>
                  <a:lnTo>
                    <a:pt x="10" y="12"/>
                  </a:lnTo>
                  <a:lnTo>
                    <a:pt x="10" y="13"/>
                  </a:lnTo>
                  <a:lnTo>
                    <a:pt x="9" y="14"/>
                  </a:lnTo>
                  <a:lnTo>
                    <a:pt x="8" y="16"/>
                  </a:lnTo>
                  <a:lnTo>
                    <a:pt x="7" y="18"/>
                  </a:lnTo>
                  <a:lnTo>
                    <a:pt x="6" y="19"/>
                  </a:lnTo>
                  <a:lnTo>
                    <a:pt x="5" y="21"/>
                  </a:lnTo>
                  <a:lnTo>
                    <a:pt x="5" y="22"/>
                  </a:lnTo>
                  <a:lnTo>
                    <a:pt x="4" y="24"/>
                  </a:lnTo>
                  <a:lnTo>
                    <a:pt x="3" y="26"/>
                  </a:lnTo>
                  <a:lnTo>
                    <a:pt x="3" y="28"/>
                  </a:lnTo>
                  <a:lnTo>
                    <a:pt x="2" y="30"/>
                  </a:lnTo>
                  <a:lnTo>
                    <a:pt x="2" y="31"/>
                  </a:lnTo>
                  <a:lnTo>
                    <a:pt x="1" y="33"/>
                  </a:lnTo>
                  <a:lnTo>
                    <a:pt x="1" y="35"/>
                  </a:lnTo>
                  <a:lnTo>
                    <a:pt x="1" y="37"/>
                  </a:lnTo>
                  <a:lnTo>
                    <a:pt x="0" y="39"/>
                  </a:lnTo>
                  <a:lnTo>
                    <a:pt x="0" y="41"/>
                  </a:lnTo>
                  <a:lnTo>
                    <a:pt x="0" y="43"/>
                  </a:lnTo>
                  <a:lnTo>
                    <a:pt x="0" y="43"/>
                  </a:lnTo>
                  <a:lnTo>
                    <a:pt x="0" y="45"/>
                  </a:lnTo>
                  <a:lnTo>
                    <a:pt x="0" y="46"/>
                  </a:lnTo>
                  <a:lnTo>
                    <a:pt x="0" y="47"/>
                  </a:lnTo>
                  <a:lnTo>
                    <a:pt x="0" y="48"/>
                  </a:lnTo>
                  <a:lnTo>
                    <a:pt x="0" y="49"/>
                  </a:lnTo>
                  <a:lnTo>
                    <a:pt x="0" y="50"/>
                  </a:lnTo>
                  <a:lnTo>
                    <a:pt x="0" y="52"/>
                  </a:lnTo>
                  <a:lnTo>
                    <a:pt x="0" y="52"/>
                  </a:lnTo>
                  <a:lnTo>
                    <a:pt x="1" y="54"/>
                  </a:lnTo>
                  <a:lnTo>
                    <a:pt x="1" y="55"/>
                  </a:lnTo>
                  <a:lnTo>
                    <a:pt x="1" y="56"/>
                  </a:lnTo>
                  <a:lnTo>
                    <a:pt x="1" y="57"/>
                  </a:lnTo>
                  <a:lnTo>
                    <a:pt x="1" y="58"/>
                  </a:lnTo>
                  <a:lnTo>
                    <a:pt x="1" y="59"/>
                  </a:lnTo>
                  <a:lnTo>
                    <a:pt x="2" y="60"/>
                  </a:lnTo>
                  <a:lnTo>
                    <a:pt x="2" y="62"/>
                  </a:lnTo>
                  <a:lnTo>
                    <a:pt x="3" y="62"/>
                  </a:lnTo>
                  <a:lnTo>
                    <a:pt x="3" y="64"/>
                  </a:lnTo>
                  <a:lnTo>
                    <a:pt x="3" y="65"/>
                  </a:lnTo>
                  <a:lnTo>
                    <a:pt x="4" y="66"/>
                  </a:lnTo>
                  <a:lnTo>
                    <a:pt x="4" y="67"/>
                  </a:lnTo>
                  <a:lnTo>
                    <a:pt x="5" y="68"/>
                  </a:lnTo>
                  <a:lnTo>
                    <a:pt x="5" y="69"/>
                  </a:lnTo>
                  <a:lnTo>
                    <a:pt x="6" y="71"/>
                  </a:lnTo>
                  <a:lnTo>
                    <a:pt x="6" y="72"/>
                  </a:lnTo>
                  <a:lnTo>
                    <a:pt x="7" y="73"/>
                  </a:lnTo>
                  <a:lnTo>
                    <a:pt x="8" y="74"/>
                  </a:lnTo>
                  <a:lnTo>
                    <a:pt x="8" y="75"/>
                  </a:lnTo>
                  <a:lnTo>
                    <a:pt x="9" y="76"/>
                  </a:lnTo>
                  <a:lnTo>
                    <a:pt x="10" y="77"/>
                  </a:lnTo>
                  <a:lnTo>
                    <a:pt x="10" y="78"/>
                  </a:lnTo>
                  <a:lnTo>
                    <a:pt x="11" y="79"/>
                  </a:lnTo>
                  <a:lnTo>
                    <a:pt x="12" y="80"/>
                  </a:lnTo>
                  <a:lnTo>
                    <a:pt x="13" y="81"/>
                  </a:lnTo>
                  <a:lnTo>
                    <a:pt x="14" y="82"/>
                  </a:lnTo>
                  <a:lnTo>
                    <a:pt x="14" y="83"/>
                  </a:lnTo>
                  <a:lnTo>
                    <a:pt x="15" y="84"/>
                  </a:lnTo>
                  <a:lnTo>
                    <a:pt x="17" y="85"/>
                  </a:lnTo>
                  <a:lnTo>
                    <a:pt x="17" y="86"/>
                  </a:lnTo>
                  <a:lnTo>
                    <a:pt x="19" y="87"/>
                  </a:lnTo>
                  <a:lnTo>
                    <a:pt x="19" y="88"/>
                  </a:lnTo>
                  <a:lnTo>
                    <a:pt x="21" y="89"/>
                  </a:lnTo>
                  <a:lnTo>
                    <a:pt x="22" y="90"/>
                  </a:lnTo>
                  <a:lnTo>
                    <a:pt x="23" y="91"/>
                  </a:lnTo>
                  <a:lnTo>
                    <a:pt x="24" y="92"/>
                  </a:lnTo>
                  <a:lnTo>
                    <a:pt x="25" y="93"/>
                  </a:lnTo>
                  <a:lnTo>
                    <a:pt x="26" y="94"/>
                  </a:lnTo>
                  <a:lnTo>
                    <a:pt x="28" y="95"/>
                  </a:lnTo>
                  <a:lnTo>
                    <a:pt x="29" y="96"/>
                  </a:lnTo>
                  <a:lnTo>
                    <a:pt x="30" y="97"/>
                  </a:lnTo>
                  <a:lnTo>
                    <a:pt x="32" y="98"/>
                  </a:lnTo>
                  <a:lnTo>
                    <a:pt x="33" y="98"/>
                  </a:lnTo>
                  <a:lnTo>
                    <a:pt x="34" y="99"/>
                  </a:lnTo>
                  <a:lnTo>
                    <a:pt x="36" y="100"/>
                  </a:lnTo>
                  <a:lnTo>
                    <a:pt x="37" y="101"/>
                  </a:lnTo>
                  <a:lnTo>
                    <a:pt x="39" y="102"/>
                  </a:lnTo>
                  <a:lnTo>
                    <a:pt x="41" y="103"/>
                  </a:lnTo>
                  <a:lnTo>
                    <a:pt x="42" y="104"/>
                  </a:lnTo>
                  <a:lnTo>
                    <a:pt x="44" y="104"/>
                  </a:lnTo>
                  <a:lnTo>
                    <a:pt x="46" y="105"/>
                  </a:lnTo>
                  <a:lnTo>
                    <a:pt x="48" y="106"/>
                  </a:lnTo>
                  <a:lnTo>
                    <a:pt x="49" y="107"/>
                  </a:lnTo>
                  <a:lnTo>
                    <a:pt x="51" y="108"/>
                  </a:lnTo>
                  <a:lnTo>
                    <a:pt x="53" y="108"/>
                  </a:lnTo>
                  <a:lnTo>
                    <a:pt x="55" y="109"/>
                  </a:lnTo>
                  <a:lnTo>
                    <a:pt x="57" y="110"/>
                  </a:lnTo>
                  <a:lnTo>
                    <a:pt x="59" y="111"/>
                  </a:lnTo>
                  <a:lnTo>
                    <a:pt x="61" y="112"/>
                  </a:lnTo>
                  <a:lnTo>
                    <a:pt x="63" y="112"/>
                  </a:lnTo>
                  <a:lnTo>
                    <a:pt x="65" y="113"/>
                  </a:lnTo>
                  <a:lnTo>
                    <a:pt x="69" y="96"/>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1" name="Freeform 7"/>
            <p:cNvSpPr/>
            <p:nvPr/>
          </p:nvSpPr>
          <p:spPr bwMode="auto">
            <a:xfrm>
              <a:off x="1622" y="3089"/>
              <a:ext cx="41" cy="65"/>
            </a:xfrm>
            <a:custGeom>
              <a:avLst/>
              <a:gdLst/>
              <a:ahLst/>
              <a:cxnLst>
                <a:cxn ang="0">
                  <a:pos x="0" y="61"/>
                </a:cxn>
                <a:cxn ang="0">
                  <a:pos x="13" y="65"/>
                </a:cxn>
                <a:cxn ang="0">
                  <a:pos x="41" y="10"/>
                </a:cxn>
                <a:cxn ang="0">
                  <a:pos x="29" y="0"/>
                </a:cxn>
                <a:cxn ang="0">
                  <a:pos x="1" y="56"/>
                </a:cxn>
                <a:cxn ang="0">
                  <a:pos x="0" y="61"/>
                </a:cxn>
                <a:cxn ang="0">
                  <a:pos x="1" y="56"/>
                </a:cxn>
                <a:cxn ang="0">
                  <a:pos x="0" y="58"/>
                </a:cxn>
                <a:cxn ang="0">
                  <a:pos x="0" y="61"/>
                </a:cxn>
              </a:cxnLst>
              <a:rect l="0" t="0" r="r" b="b"/>
              <a:pathLst>
                <a:path w="41" h="65">
                  <a:moveTo>
                    <a:pt x="0" y="61"/>
                  </a:moveTo>
                  <a:lnTo>
                    <a:pt x="13" y="65"/>
                  </a:lnTo>
                  <a:lnTo>
                    <a:pt x="41" y="10"/>
                  </a:lnTo>
                  <a:lnTo>
                    <a:pt x="29" y="0"/>
                  </a:lnTo>
                  <a:lnTo>
                    <a:pt x="1" y="56"/>
                  </a:lnTo>
                  <a:lnTo>
                    <a:pt x="0" y="61"/>
                  </a:lnTo>
                  <a:lnTo>
                    <a:pt x="1" y="56"/>
                  </a:lnTo>
                  <a:lnTo>
                    <a:pt x="0" y="58"/>
                  </a:lnTo>
                  <a:lnTo>
                    <a:pt x="0" y="61"/>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2" name="Freeform 8"/>
            <p:cNvSpPr/>
            <p:nvPr/>
          </p:nvSpPr>
          <p:spPr bwMode="auto">
            <a:xfrm>
              <a:off x="1622" y="3149"/>
              <a:ext cx="24" cy="176"/>
            </a:xfrm>
            <a:custGeom>
              <a:avLst/>
              <a:gdLst/>
              <a:ahLst/>
              <a:cxnLst>
                <a:cxn ang="0">
                  <a:pos x="16" y="176"/>
                </a:cxn>
                <a:cxn ang="0">
                  <a:pos x="24" y="167"/>
                </a:cxn>
                <a:cxn ang="0">
                  <a:pos x="15" y="0"/>
                </a:cxn>
                <a:cxn ang="0">
                  <a:pos x="0" y="1"/>
                </a:cxn>
                <a:cxn ang="0">
                  <a:pos x="9" y="168"/>
                </a:cxn>
                <a:cxn ang="0">
                  <a:pos x="16" y="176"/>
                </a:cxn>
                <a:cxn ang="0">
                  <a:pos x="16" y="176"/>
                </a:cxn>
                <a:cxn ang="0">
                  <a:pos x="24" y="176"/>
                </a:cxn>
                <a:cxn ang="0">
                  <a:pos x="24" y="167"/>
                </a:cxn>
                <a:cxn ang="0">
                  <a:pos x="16" y="176"/>
                </a:cxn>
              </a:cxnLst>
              <a:rect l="0" t="0" r="r" b="b"/>
              <a:pathLst>
                <a:path w="24" h="176">
                  <a:moveTo>
                    <a:pt x="16" y="176"/>
                  </a:moveTo>
                  <a:lnTo>
                    <a:pt x="24" y="167"/>
                  </a:lnTo>
                  <a:lnTo>
                    <a:pt x="15" y="0"/>
                  </a:lnTo>
                  <a:lnTo>
                    <a:pt x="0" y="1"/>
                  </a:lnTo>
                  <a:lnTo>
                    <a:pt x="9" y="168"/>
                  </a:lnTo>
                  <a:lnTo>
                    <a:pt x="16" y="176"/>
                  </a:lnTo>
                  <a:lnTo>
                    <a:pt x="16" y="176"/>
                  </a:lnTo>
                  <a:lnTo>
                    <a:pt x="24" y="176"/>
                  </a:lnTo>
                  <a:lnTo>
                    <a:pt x="24" y="167"/>
                  </a:lnTo>
                  <a:lnTo>
                    <a:pt x="16" y="176"/>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3" name="Freeform 9"/>
            <p:cNvSpPr/>
            <p:nvPr/>
          </p:nvSpPr>
          <p:spPr bwMode="auto">
            <a:xfrm>
              <a:off x="1500" y="3308"/>
              <a:ext cx="138" cy="17"/>
            </a:xfrm>
            <a:custGeom>
              <a:avLst/>
              <a:gdLst/>
              <a:ahLst/>
              <a:cxnLst>
                <a:cxn ang="0">
                  <a:pos x="1" y="7"/>
                </a:cxn>
                <a:cxn ang="0">
                  <a:pos x="8" y="17"/>
                </a:cxn>
                <a:cxn ang="0">
                  <a:pos x="138" y="17"/>
                </a:cxn>
                <a:cxn ang="0">
                  <a:pos x="138" y="0"/>
                </a:cxn>
                <a:cxn ang="0">
                  <a:pos x="8" y="0"/>
                </a:cxn>
                <a:cxn ang="0">
                  <a:pos x="1" y="7"/>
                </a:cxn>
                <a:cxn ang="0">
                  <a:pos x="1" y="7"/>
                </a:cxn>
                <a:cxn ang="0">
                  <a:pos x="0" y="17"/>
                </a:cxn>
                <a:cxn ang="0">
                  <a:pos x="8" y="17"/>
                </a:cxn>
                <a:cxn ang="0">
                  <a:pos x="1" y="7"/>
                </a:cxn>
              </a:cxnLst>
              <a:rect l="0" t="0" r="r" b="b"/>
              <a:pathLst>
                <a:path w="138" h="17">
                  <a:moveTo>
                    <a:pt x="1" y="7"/>
                  </a:moveTo>
                  <a:lnTo>
                    <a:pt x="8" y="17"/>
                  </a:lnTo>
                  <a:lnTo>
                    <a:pt x="138" y="17"/>
                  </a:lnTo>
                  <a:lnTo>
                    <a:pt x="138" y="0"/>
                  </a:lnTo>
                  <a:lnTo>
                    <a:pt x="8" y="0"/>
                  </a:lnTo>
                  <a:lnTo>
                    <a:pt x="1" y="7"/>
                  </a:lnTo>
                  <a:lnTo>
                    <a:pt x="1" y="7"/>
                  </a:lnTo>
                  <a:lnTo>
                    <a:pt x="0" y="17"/>
                  </a:lnTo>
                  <a:lnTo>
                    <a:pt x="8" y="17"/>
                  </a:lnTo>
                  <a:lnTo>
                    <a:pt x="1" y="7"/>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4" name="Freeform 10"/>
            <p:cNvSpPr/>
            <p:nvPr/>
          </p:nvSpPr>
          <p:spPr bwMode="auto">
            <a:xfrm>
              <a:off x="1501" y="3135"/>
              <a:ext cx="32" cy="183"/>
            </a:xfrm>
            <a:custGeom>
              <a:avLst/>
              <a:gdLst/>
              <a:ahLst/>
              <a:cxnLst>
                <a:cxn ang="0">
                  <a:pos x="23" y="0"/>
                </a:cxn>
                <a:cxn ang="0">
                  <a:pos x="18" y="8"/>
                </a:cxn>
                <a:cxn ang="0">
                  <a:pos x="0" y="180"/>
                </a:cxn>
                <a:cxn ang="0">
                  <a:pos x="15" y="183"/>
                </a:cxn>
                <a:cxn ang="0">
                  <a:pos x="32" y="10"/>
                </a:cxn>
                <a:cxn ang="0">
                  <a:pos x="23" y="0"/>
                </a:cxn>
                <a:cxn ang="0">
                  <a:pos x="23" y="0"/>
                </a:cxn>
                <a:cxn ang="0">
                  <a:pos x="18" y="2"/>
                </a:cxn>
                <a:cxn ang="0">
                  <a:pos x="18" y="8"/>
                </a:cxn>
                <a:cxn ang="0">
                  <a:pos x="23" y="0"/>
                </a:cxn>
              </a:cxnLst>
              <a:rect l="0" t="0" r="r" b="b"/>
              <a:pathLst>
                <a:path w="32" h="183">
                  <a:moveTo>
                    <a:pt x="23" y="0"/>
                  </a:moveTo>
                  <a:lnTo>
                    <a:pt x="18" y="8"/>
                  </a:lnTo>
                  <a:lnTo>
                    <a:pt x="0" y="180"/>
                  </a:lnTo>
                  <a:lnTo>
                    <a:pt x="15" y="183"/>
                  </a:lnTo>
                  <a:lnTo>
                    <a:pt x="32" y="10"/>
                  </a:lnTo>
                  <a:lnTo>
                    <a:pt x="23" y="0"/>
                  </a:lnTo>
                  <a:lnTo>
                    <a:pt x="23" y="0"/>
                  </a:lnTo>
                  <a:lnTo>
                    <a:pt x="18" y="2"/>
                  </a:lnTo>
                  <a:lnTo>
                    <a:pt x="18" y="8"/>
                  </a:lnTo>
                  <a:lnTo>
                    <a:pt x="23" y="0"/>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5" name="Freeform 11"/>
            <p:cNvSpPr/>
            <p:nvPr/>
          </p:nvSpPr>
          <p:spPr bwMode="auto">
            <a:xfrm>
              <a:off x="1524" y="3076"/>
              <a:ext cx="163" cy="76"/>
            </a:xfrm>
            <a:custGeom>
              <a:avLst/>
              <a:gdLst/>
              <a:ahLst/>
              <a:cxnLst>
                <a:cxn ang="0">
                  <a:pos x="158" y="0"/>
                </a:cxn>
                <a:cxn ang="0">
                  <a:pos x="0" y="59"/>
                </a:cxn>
                <a:cxn ang="0">
                  <a:pos x="4" y="76"/>
                </a:cxn>
                <a:cxn ang="0">
                  <a:pos x="163" y="17"/>
                </a:cxn>
                <a:cxn ang="0">
                  <a:pos x="158" y="0"/>
                </a:cxn>
              </a:cxnLst>
              <a:rect l="0" t="0" r="r" b="b"/>
              <a:pathLst>
                <a:path w="163" h="76">
                  <a:moveTo>
                    <a:pt x="158" y="0"/>
                  </a:moveTo>
                  <a:lnTo>
                    <a:pt x="0" y="59"/>
                  </a:lnTo>
                  <a:lnTo>
                    <a:pt x="4" y="76"/>
                  </a:lnTo>
                  <a:lnTo>
                    <a:pt x="163" y="17"/>
                  </a:lnTo>
                  <a:lnTo>
                    <a:pt x="158" y="0"/>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6" name="Freeform 12"/>
            <p:cNvSpPr>
              <a:spLocks noEditPoints="1"/>
            </p:cNvSpPr>
            <p:nvPr/>
          </p:nvSpPr>
          <p:spPr bwMode="auto">
            <a:xfrm>
              <a:off x="1582" y="3280"/>
              <a:ext cx="216" cy="185"/>
            </a:xfrm>
            <a:custGeom>
              <a:avLst/>
              <a:gdLst/>
              <a:ahLst/>
              <a:cxnLst>
                <a:cxn ang="0">
                  <a:pos x="13" y="185"/>
                </a:cxn>
                <a:cxn ang="0">
                  <a:pos x="203" y="185"/>
                </a:cxn>
                <a:cxn ang="0">
                  <a:pos x="216" y="1"/>
                </a:cxn>
                <a:cxn ang="0">
                  <a:pos x="156" y="87"/>
                </a:cxn>
                <a:cxn ang="0">
                  <a:pos x="108" y="3"/>
                </a:cxn>
                <a:cxn ang="0">
                  <a:pos x="60" y="87"/>
                </a:cxn>
                <a:cxn ang="0">
                  <a:pos x="0" y="0"/>
                </a:cxn>
                <a:cxn ang="0">
                  <a:pos x="13" y="185"/>
                </a:cxn>
                <a:cxn ang="0">
                  <a:pos x="31" y="166"/>
                </a:cxn>
                <a:cxn ang="0">
                  <a:pos x="185" y="166"/>
                </a:cxn>
                <a:cxn ang="0">
                  <a:pos x="192" y="67"/>
                </a:cxn>
                <a:cxn ang="0">
                  <a:pos x="154" y="122"/>
                </a:cxn>
                <a:cxn ang="0">
                  <a:pos x="108" y="41"/>
                </a:cxn>
                <a:cxn ang="0">
                  <a:pos x="61" y="122"/>
                </a:cxn>
                <a:cxn ang="0">
                  <a:pos x="24" y="67"/>
                </a:cxn>
                <a:cxn ang="0">
                  <a:pos x="31" y="166"/>
                </a:cxn>
              </a:cxnLst>
              <a:rect l="0" t="0" r="r" b="b"/>
              <a:pathLst>
                <a:path w="216" h="185">
                  <a:moveTo>
                    <a:pt x="13" y="185"/>
                  </a:moveTo>
                  <a:lnTo>
                    <a:pt x="203" y="185"/>
                  </a:lnTo>
                  <a:lnTo>
                    <a:pt x="216" y="1"/>
                  </a:lnTo>
                  <a:lnTo>
                    <a:pt x="156" y="87"/>
                  </a:lnTo>
                  <a:lnTo>
                    <a:pt x="108" y="3"/>
                  </a:lnTo>
                  <a:lnTo>
                    <a:pt x="60" y="87"/>
                  </a:lnTo>
                  <a:lnTo>
                    <a:pt x="0" y="0"/>
                  </a:lnTo>
                  <a:lnTo>
                    <a:pt x="13" y="185"/>
                  </a:lnTo>
                  <a:close/>
                  <a:moveTo>
                    <a:pt x="31" y="166"/>
                  </a:moveTo>
                  <a:lnTo>
                    <a:pt x="185" y="166"/>
                  </a:lnTo>
                  <a:lnTo>
                    <a:pt x="192" y="67"/>
                  </a:lnTo>
                  <a:lnTo>
                    <a:pt x="154" y="122"/>
                  </a:lnTo>
                  <a:lnTo>
                    <a:pt x="108" y="41"/>
                  </a:lnTo>
                  <a:lnTo>
                    <a:pt x="61" y="122"/>
                  </a:lnTo>
                  <a:lnTo>
                    <a:pt x="24" y="67"/>
                  </a:lnTo>
                  <a:lnTo>
                    <a:pt x="31" y="166"/>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7" name="Freeform 13"/>
            <p:cNvSpPr/>
            <p:nvPr/>
          </p:nvSpPr>
          <p:spPr bwMode="auto">
            <a:xfrm>
              <a:off x="1760" y="3365"/>
              <a:ext cx="133" cy="49"/>
            </a:xfrm>
            <a:custGeom>
              <a:avLst/>
              <a:gdLst/>
              <a:ahLst/>
              <a:cxnLst>
                <a:cxn ang="0">
                  <a:pos x="128" y="49"/>
                </a:cxn>
                <a:cxn ang="0">
                  <a:pos x="129" y="31"/>
                </a:cxn>
                <a:cxn ang="0">
                  <a:pos x="123" y="29"/>
                </a:cxn>
                <a:cxn ang="0">
                  <a:pos x="119" y="28"/>
                </a:cxn>
                <a:cxn ang="0">
                  <a:pos x="115" y="27"/>
                </a:cxn>
                <a:cxn ang="0">
                  <a:pos x="110" y="26"/>
                </a:cxn>
                <a:cxn ang="0">
                  <a:pos x="106" y="25"/>
                </a:cxn>
                <a:cxn ang="0">
                  <a:pos x="101" y="23"/>
                </a:cxn>
                <a:cxn ang="0">
                  <a:pos x="97" y="21"/>
                </a:cxn>
                <a:cxn ang="0">
                  <a:pos x="93" y="19"/>
                </a:cxn>
                <a:cxn ang="0">
                  <a:pos x="89" y="17"/>
                </a:cxn>
                <a:cxn ang="0">
                  <a:pos x="86" y="15"/>
                </a:cxn>
                <a:cxn ang="0">
                  <a:pos x="83" y="12"/>
                </a:cxn>
                <a:cxn ang="0">
                  <a:pos x="80" y="9"/>
                </a:cxn>
                <a:cxn ang="0">
                  <a:pos x="78" y="6"/>
                </a:cxn>
                <a:cxn ang="0">
                  <a:pos x="77" y="2"/>
                </a:cxn>
                <a:cxn ang="0">
                  <a:pos x="56" y="0"/>
                </a:cxn>
                <a:cxn ang="0">
                  <a:pos x="56" y="3"/>
                </a:cxn>
                <a:cxn ang="0">
                  <a:pos x="54" y="6"/>
                </a:cxn>
                <a:cxn ang="0">
                  <a:pos x="53" y="9"/>
                </a:cxn>
                <a:cxn ang="0">
                  <a:pos x="50" y="11"/>
                </a:cxn>
                <a:cxn ang="0">
                  <a:pos x="48" y="14"/>
                </a:cxn>
                <a:cxn ang="0">
                  <a:pos x="45" y="16"/>
                </a:cxn>
                <a:cxn ang="0">
                  <a:pos x="41" y="19"/>
                </a:cxn>
                <a:cxn ang="0">
                  <a:pos x="38" y="21"/>
                </a:cxn>
                <a:cxn ang="0">
                  <a:pos x="34" y="23"/>
                </a:cxn>
                <a:cxn ang="0">
                  <a:pos x="29" y="24"/>
                </a:cxn>
                <a:cxn ang="0">
                  <a:pos x="25" y="26"/>
                </a:cxn>
                <a:cxn ang="0">
                  <a:pos x="20" y="27"/>
                </a:cxn>
                <a:cxn ang="0">
                  <a:pos x="15" y="29"/>
                </a:cxn>
                <a:cxn ang="0">
                  <a:pos x="10" y="30"/>
                </a:cxn>
                <a:cxn ang="0">
                  <a:pos x="5" y="31"/>
                </a:cxn>
                <a:cxn ang="0">
                  <a:pos x="0" y="31"/>
                </a:cxn>
                <a:cxn ang="0">
                  <a:pos x="1" y="36"/>
                </a:cxn>
                <a:cxn ang="0">
                  <a:pos x="2" y="40"/>
                </a:cxn>
                <a:cxn ang="0">
                  <a:pos x="3" y="44"/>
                </a:cxn>
                <a:cxn ang="0">
                  <a:pos x="5" y="49"/>
                </a:cxn>
              </a:cxnLst>
              <a:rect l="0" t="0" r="r" b="b"/>
              <a:pathLst>
                <a:path w="133" h="49">
                  <a:moveTo>
                    <a:pt x="5" y="49"/>
                  </a:moveTo>
                  <a:lnTo>
                    <a:pt x="128" y="49"/>
                  </a:lnTo>
                  <a:lnTo>
                    <a:pt x="133" y="31"/>
                  </a:lnTo>
                  <a:lnTo>
                    <a:pt x="129" y="31"/>
                  </a:lnTo>
                  <a:lnTo>
                    <a:pt x="125" y="30"/>
                  </a:lnTo>
                  <a:lnTo>
                    <a:pt x="123" y="29"/>
                  </a:lnTo>
                  <a:lnTo>
                    <a:pt x="121" y="29"/>
                  </a:lnTo>
                  <a:lnTo>
                    <a:pt x="119" y="28"/>
                  </a:lnTo>
                  <a:lnTo>
                    <a:pt x="117" y="28"/>
                  </a:lnTo>
                  <a:lnTo>
                    <a:pt x="115" y="27"/>
                  </a:lnTo>
                  <a:lnTo>
                    <a:pt x="113" y="27"/>
                  </a:lnTo>
                  <a:lnTo>
                    <a:pt x="110" y="26"/>
                  </a:lnTo>
                  <a:lnTo>
                    <a:pt x="108" y="25"/>
                  </a:lnTo>
                  <a:lnTo>
                    <a:pt x="106" y="25"/>
                  </a:lnTo>
                  <a:lnTo>
                    <a:pt x="104" y="24"/>
                  </a:lnTo>
                  <a:lnTo>
                    <a:pt x="101" y="23"/>
                  </a:lnTo>
                  <a:lnTo>
                    <a:pt x="99" y="22"/>
                  </a:lnTo>
                  <a:lnTo>
                    <a:pt x="97" y="21"/>
                  </a:lnTo>
                  <a:lnTo>
                    <a:pt x="95" y="21"/>
                  </a:lnTo>
                  <a:lnTo>
                    <a:pt x="93" y="19"/>
                  </a:lnTo>
                  <a:lnTo>
                    <a:pt x="91" y="19"/>
                  </a:lnTo>
                  <a:lnTo>
                    <a:pt x="89" y="17"/>
                  </a:lnTo>
                  <a:lnTo>
                    <a:pt x="87" y="16"/>
                  </a:lnTo>
                  <a:lnTo>
                    <a:pt x="86" y="15"/>
                  </a:lnTo>
                  <a:lnTo>
                    <a:pt x="84" y="14"/>
                  </a:lnTo>
                  <a:lnTo>
                    <a:pt x="83" y="12"/>
                  </a:lnTo>
                  <a:lnTo>
                    <a:pt x="81" y="10"/>
                  </a:lnTo>
                  <a:lnTo>
                    <a:pt x="80" y="9"/>
                  </a:lnTo>
                  <a:lnTo>
                    <a:pt x="79" y="8"/>
                  </a:lnTo>
                  <a:lnTo>
                    <a:pt x="78" y="6"/>
                  </a:lnTo>
                  <a:lnTo>
                    <a:pt x="77" y="4"/>
                  </a:lnTo>
                  <a:lnTo>
                    <a:pt x="77" y="2"/>
                  </a:lnTo>
                  <a:lnTo>
                    <a:pt x="76" y="0"/>
                  </a:lnTo>
                  <a:lnTo>
                    <a:pt x="56" y="0"/>
                  </a:lnTo>
                  <a:lnTo>
                    <a:pt x="56" y="2"/>
                  </a:lnTo>
                  <a:lnTo>
                    <a:pt x="56" y="3"/>
                  </a:lnTo>
                  <a:lnTo>
                    <a:pt x="55" y="4"/>
                  </a:lnTo>
                  <a:lnTo>
                    <a:pt x="54" y="6"/>
                  </a:lnTo>
                  <a:lnTo>
                    <a:pt x="54" y="7"/>
                  </a:lnTo>
                  <a:lnTo>
                    <a:pt x="53" y="9"/>
                  </a:lnTo>
                  <a:lnTo>
                    <a:pt x="52" y="10"/>
                  </a:lnTo>
                  <a:lnTo>
                    <a:pt x="50" y="11"/>
                  </a:lnTo>
                  <a:lnTo>
                    <a:pt x="49" y="13"/>
                  </a:lnTo>
                  <a:lnTo>
                    <a:pt x="48" y="14"/>
                  </a:lnTo>
                  <a:lnTo>
                    <a:pt x="46" y="15"/>
                  </a:lnTo>
                  <a:lnTo>
                    <a:pt x="45" y="16"/>
                  </a:lnTo>
                  <a:lnTo>
                    <a:pt x="43" y="17"/>
                  </a:lnTo>
                  <a:lnTo>
                    <a:pt x="41" y="19"/>
                  </a:lnTo>
                  <a:lnTo>
                    <a:pt x="40" y="20"/>
                  </a:lnTo>
                  <a:lnTo>
                    <a:pt x="38" y="21"/>
                  </a:lnTo>
                  <a:lnTo>
                    <a:pt x="36" y="22"/>
                  </a:lnTo>
                  <a:lnTo>
                    <a:pt x="34" y="23"/>
                  </a:lnTo>
                  <a:lnTo>
                    <a:pt x="32" y="23"/>
                  </a:lnTo>
                  <a:lnTo>
                    <a:pt x="29" y="24"/>
                  </a:lnTo>
                  <a:lnTo>
                    <a:pt x="27" y="25"/>
                  </a:lnTo>
                  <a:lnTo>
                    <a:pt x="25" y="26"/>
                  </a:lnTo>
                  <a:lnTo>
                    <a:pt x="22" y="27"/>
                  </a:lnTo>
                  <a:lnTo>
                    <a:pt x="20" y="27"/>
                  </a:lnTo>
                  <a:lnTo>
                    <a:pt x="18" y="28"/>
                  </a:lnTo>
                  <a:lnTo>
                    <a:pt x="15" y="29"/>
                  </a:lnTo>
                  <a:lnTo>
                    <a:pt x="13" y="29"/>
                  </a:lnTo>
                  <a:lnTo>
                    <a:pt x="10" y="30"/>
                  </a:lnTo>
                  <a:lnTo>
                    <a:pt x="7" y="30"/>
                  </a:lnTo>
                  <a:lnTo>
                    <a:pt x="5" y="31"/>
                  </a:lnTo>
                  <a:lnTo>
                    <a:pt x="3" y="31"/>
                  </a:lnTo>
                  <a:lnTo>
                    <a:pt x="0" y="31"/>
                  </a:lnTo>
                  <a:lnTo>
                    <a:pt x="1" y="33"/>
                  </a:lnTo>
                  <a:lnTo>
                    <a:pt x="1" y="36"/>
                  </a:lnTo>
                  <a:lnTo>
                    <a:pt x="2" y="38"/>
                  </a:lnTo>
                  <a:lnTo>
                    <a:pt x="2" y="40"/>
                  </a:lnTo>
                  <a:lnTo>
                    <a:pt x="3" y="42"/>
                  </a:lnTo>
                  <a:lnTo>
                    <a:pt x="3" y="44"/>
                  </a:lnTo>
                  <a:lnTo>
                    <a:pt x="4" y="47"/>
                  </a:lnTo>
                  <a:lnTo>
                    <a:pt x="5" y="49"/>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8" name="Freeform 14"/>
            <p:cNvSpPr/>
            <p:nvPr/>
          </p:nvSpPr>
          <p:spPr bwMode="auto">
            <a:xfrm>
              <a:off x="1760" y="3365"/>
              <a:ext cx="133" cy="49"/>
            </a:xfrm>
            <a:custGeom>
              <a:avLst/>
              <a:gdLst/>
              <a:ahLst/>
              <a:cxnLst>
                <a:cxn ang="0">
                  <a:pos x="128" y="49"/>
                </a:cxn>
                <a:cxn ang="0">
                  <a:pos x="129" y="31"/>
                </a:cxn>
                <a:cxn ang="0">
                  <a:pos x="123" y="29"/>
                </a:cxn>
                <a:cxn ang="0">
                  <a:pos x="119" y="28"/>
                </a:cxn>
                <a:cxn ang="0">
                  <a:pos x="115" y="27"/>
                </a:cxn>
                <a:cxn ang="0">
                  <a:pos x="110" y="26"/>
                </a:cxn>
                <a:cxn ang="0">
                  <a:pos x="106" y="25"/>
                </a:cxn>
                <a:cxn ang="0">
                  <a:pos x="101" y="23"/>
                </a:cxn>
                <a:cxn ang="0">
                  <a:pos x="97" y="21"/>
                </a:cxn>
                <a:cxn ang="0">
                  <a:pos x="93" y="19"/>
                </a:cxn>
                <a:cxn ang="0">
                  <a:pos x="89" y="17"/>
                </a:cxn>
                <a:cxn ang="0">
                  <a:pos x="86" y="15"/>
                </a:cxn>
                <a:cxn ang="0">
                  <a:pos x="83" y="12"/>
                </a:cxn>
                <a:cxn ang="0">
                  <a:pos x="80" y="9"/>
                </a:cxn>
                <a:cxn ang="0">
                  <a:pos x="78" y="6"/>
                </a:cxn>
                <a:cxn ang="0">
                  <a:pos x="77" y="2"/>
                </a:cxn>
                <a:cxn ang="0">
                  <a:pos x="56" y="0"/>
                </a:cxn>
                <a:cxn ang="0">
                  <a:pos x="56" y="3"/>
                </a:cxn>
                <a:cxn ang="0">
                  <a:pos x="54" y="6"/>
                </a:cxn>
                <a:cxn ang="0">
                  <a:pos x="53" y="9"/>
                </a:cxn>
                <a:cxn ang="0">
                  <a:pos x="50" y="11"/>
                </a:cxn>
                <a:cxn ang="0">
                  <a:pos x="48" y="14"/>
                </a:cxn>
                <a:cxn ang="0">
                  <a:pos x="45" y="16"/>
                </a:cxn>
                <a:cxn ang="0">
                  <a:pos x="41" y="19"/>
                </a:cxn>
                <a:cxn ang="0">
                  <a:pos x="38" y="21"/>
                </a:cxn>
                <a:cxn ang="0">
                  <a:pos x="34" y="23"/>
                </a:cxn>
                <a:cxn ang="0">
                  <a:pos x="29" y="24"/>
                </a:cxn>
                <a:cxn ang="0">
                  <a:pos x="25" y="26"/>
                </a:cxn>
                <a:cxn ang="0">
                  <a:pos x="20" y="27"/>
                </a:cxn>
                <a:cxn ang="0">
                  <a:pos x="15" y="29"/>
                </a:cxn>
                <a:cxn ang="0">
                  <a:pos x="10" y="30"/>
                </a:cxn>
                <a:cxn ang="0">
                  <a:pos x="5" y="31"/>
                </a:cxn>
                <a:cxn ang="0">
                  <a:pos x="0" y="31"/>
                </a:cxn>
                <a:cxn ang="0">
                  <a:pos x="1" y="36"/>
                </a:cxn>
                <a:cxn ang="0">
                  <a:pos x="2" y="40"/>
                </a:cxn>
                <a:cxn ang="0">
                  <a:pos x="3" y="44"/>
                </a:cxn>
                <a:cxn ang="0">
                  <a:pos x="5" y="49"/>
                </a:cxn>
              </a:cxnLst>
              <a:rect l="0" t="0" r="r" b="b"/>
              <a:pathLst>
                <a:path w="133" h="49">
                  <a:moveTo>
                    <a:pt x="5" y="49"/>
                  </a:moveTo>
                  <a:lnTo>
                    <a:pt x="128" y="49"/>
                  </a:lnTo>
                  <a:lnTo>
                    <a:pt x="133" y="31"/>
                  </a:lnTo>
                  <a:lnTo>
                    <a:pt x="129" y="31"/>
                  </a:lnTo>
                  <a:lnTo>
                    <a:pt x="125" y="30"/>
                  </a:lnTo>
                  <a:lnTo>
                    <a:pt x="123" y="29"/>
                  </a:lnTo>
                  <a:lnTo>
                    <a:pt x="121" y="29"/>
                  </a:lnTo>
                  <a:lnTo>
                    <a:pt x="119" y="28"/>
                  </a:lnTo>
                  <a:lnTo>
                    <a:pt x="117" y="28"/>
                  </a:lnTo>
                  <a:lnTo>
                    <a:pt x="115" y="27"/>
                  </a:lnTo>
                  <a:lnTo>
                    <a:pt x="113" y="27"/>
                  </a:lnTo>
                  <a:lnTo>
                    <a:pt x="110" y="26"/>
                  </a:lnTo>
                  <a:lnTo>
                    <a:pt x="108" y="25"/>
                  </a:lnTo>
                  <a:lnTo>
                    <a:pt x="106" y="25"/>
                  </a:lnTo>
                  <a:lnTo>
                    <a:pt x="104" y="24"/>
                  </a:lnTo>
                  <a:lnTo>
                    <a:pt x="101" y="23"/>
                  </a:lnTo>
                  <a:lnTo>
                    <a:pt x="99" y="22"/>
                  </a:lnTo>
                  <a:lnTo>
                    <a:pt x="97" y="21"/>
                  </a:lnTo>
                  <a:lnTo>
                    <a:pt x="95" y="21"/>
                  </a:lnTo>
                  <a:lnTo>
                    <a:pt x="93" y="19"/>
                  </a:lnTo>
                  <a:lnTo>
                    <a:pt x="91" y="19"/>
                  </a:lnTo>
                  <a:lnTo>
                    <a:pt x="89" y="17"/>
                  </a:lnTo>
                  <a:lnTo>
                    <a:pt x="87" y="16"/>
                  </a:lnTo>
                  <a:lnTo>
                    <a:pt x="86" y="15"/>
                  </a:lnTo>
                  <a:lnTo>
                    <a:pt x="84" y="14"/>
                  </a:lnTo>
                  <a:lnTo>
                    <a:pt x="83" y="12"/>
                  </a:lnTo>
                  <a:lnTo>
                    <a:pt x="81" y="10"/>
                  </a:lnTo>
                  <a:lnTo>
                    <a:pt x="80" y="9"/>
                  </a:lnTo>
                  <a:lnTo>
                    <a:pt x="79" y="8"/>
                  </a:lnTo>
                  <a:lnTo>
                    <a:pt x="78" y="6"/>
                  </a:lnTo>
                  <a:lnTo>
                    <a:pt x="77" y="4"/>
                  </a:lnTo>
                  <a:lnTo>
                    <a:pt x="77" y="2"/>
                  </a:lnTo>
                  <a:lnTo>
                    <a:pt x="76" y="0"/>
                  </a:lnTo>
                  <a:lnTo>
                    <a:pt x="56" y="0"/>
                  </a:lnTo>
                  <a:lnTo>
                    <a:pt x="56" y="2"/>
                  </a:lnTo>
                  <a:lnTo>
                    <a:pt x="56" y="3"/>
                  </a:lnTo>
                  <a:lnTo>
                    <a:pt x="55" y="4"/>
                  </a:lnTo>
                  <a:lnTo>
                    <a:pt x="54" y="6"/>
                  </a:lnTo>
                  <a:lnTo>
                    <a:pt x="54" y="7"/>
                  </a:lnTo>
                  <a:lnTo>
                    <a:pt x="53" y="9"/>
                  </a:lnTo>
                  <a:lnTo>
                    <a:pt x="52" y="10"/>
                  </a:lnTo>
                  <a:lnTo>
                    <a:pt x="50" y="11"/>
                  </a:lnTo>
                  <a:lnTo>
                    <a:pt x="49" y="13"/>
                  </a:lnTo>
                  <a:lnTo>
                    <a:pt x="48" y="14"/>
                  </a:lnTo>
                  <a:lnTo>
                    <a:pt x="46" y="15"/>
                  </a:lnTo>
                  <a:lnTo>
                    <a:pt x="45" y="16"/>
                  </a:lnTo>
                  <a:lnTo>
                    <a:pt x="43" y="17"/>
                  </a:lnTo>
                  <a:lnTo>
                    <a:pt x="41" y="19"/>
                  </a:lnTo>
                  <a:lnTo>
                    <a:pt x="40" y="20"/>
                  </a:lnTo>
                  <a:lnTo>
                    <a:pt x="38" y="21"/>
                  </a:lnTo>
                  <a:lnTo>
                    <a:pt x="36" y="22"/>
                  </a:lnTo>
                  <a:lnTo>
                    <a:pt x="34" y="23"/>
                  </a:lnTo>
                  <a:lnTo>
                    <a:pt x="32" y="23"/>
                  </a:lnTo>
                  <a:lnTo>
                    <a:pt x="29" y="24"/>
                  </a:lnTo>
                  <a:lnTo>
                    <a:pt x="27" y="25"/>
                  </a:lnTo>
                  <a:lnTo>
                    <a:pt x="25" y="26"/>
                  </a:lnTo>
                  <a:lnTo>
                    <a:pt x="22" y="27"/>
                  </a:lnTo>
                  <a:lnTo>
                    <a:pt x="20" y="27"/>
                  </a:lnTo>
                  <a:lnTo>
                    <a:pt x="18" y="28"/>
                  </a:lnTo>
                  <a:lnTo>
                    <a:pt x="15" y="29"/>
                  </a:lnTo>
                  <a:lnTo>
                    <a:pt x="13" y="29"/>
                  </a:lnTo>
                  <a:lnTo>
                    <a:pt x="10" y="30"/>
                  </a:lnTo>
                  <a:lnTo>
                    <a:pt x="7" y="30"/>
                  </a:lnTo>
                  <a:lnTo>
                    <a:pt x="5" y="31"/>
                  </a:lnTo>
                  <a:lnTo>
                    <a:pt x="3" y="31"/>
                  </a:lnTo>
                  <a:lnTo>
                    <a:pt x="0" y="31"/>
                  </a:lnTo>
                  <a:lnTo>
                    <a:pt x="1" y="33"/>
                  </a:lnTo>
                  <a:lnTo>
                    <a:pt x="1" y="36"/>
                  </a:lnTo>
                  <a:lnTo>
                    <a:pt x="2" y="38"/>
                  </a:lnTo>
                  <a:lnTo>
                    <a:pt x="2" y="40"/>
                  </a:lnTo>
                  <a:lnTo>
                    <a:pt x="3" y="42"/>
                  </a:lnTo>
                  <a:lnTo>
                    <a:pt x="3" y="44"/>
                  </a:lnTo>
                  <a:lnTo>
                    <a:pt x="4" y="47"/>
                  </a:lnTo>
                  <a:lnTo>
                    <a:pt x="5" y="49"/>
                  </a:lnTo>
                  <a:close/>
                </a:path>
              </a:pathLst>
            </a:custGeom>
            <a:noFill/>
            <a:ln w="1" cap="rnd">
              <a:noFill/>
              <a:prstDash val="solid"/>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39" name="Rectangle 15"/>
            <p:cNvSpPr>
              <a:spLocks noChangeArrowheads="1"/>
            </p:cNvSpPr>
            <p:nvPr/>
          </p:nvSpPr>
          <p:spPr bwMode="auto">
            <a:xfrm>
              <a:off x="1816" y="3279"/>
              <a:ext cx="21" cy="86"/>
            </a:xfrm>
            <a:prstGeom prst="rect">
              <a:avLst/>
            </a:prstGeom>
            <a:solidFill>
              <a:srgbClr val="2C1163"/>
            </a:solidFill>
            <a:ln w="9525">
              <a:noFill/>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40" name="Rectangle 16"/>
            <p:cNvSpPr>
              <a:spLocks noChangeArrowheads="1"/>
            </p:cNvSpPr>
            <p:nvPr/>
          </p:nvSpPr>
          <p:spPr bwMode="auto">
            <a:xfrm>
              <a:off x="1816" y="3279"/>
              <a:ext cx="21" cy="86"/>
            </a:xfrm>
            <a:prstGeom prst="rect">
              <a:avLst/>
            </a:prstGeom>
            <a:noFill/>
            <a:ln w="1" cap="rnd">
              <a:noFill/>
              <a:prstDash val="solid"/>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41" name="Freeform 17"/>
            <p:cNvSpPr>
              <a:spLocks noEditPoints="1"/>
            </p:cNvSpPr>
            <p:nvPr/>
          </p:nvSpPr>
          <p:spPr bwMode="auto">
            <a:xfrm>
              <a:off x="1723" y="3149"/>
              <a:ext cx="205" cy="130"/>
            </a:xfrm>
            <a:custGeom>
              <a:avLst/>
              <a:gdLst/>
              <a:ahLst/>
              <a:cxnLst>
                <a:cxn ang="0">
                  <a:pos x="116" y="129"/>
                </a:cxn>
                <a:cxn ang="0">
                  <a:pos x="135" y="126"/>
                </a:cxn>
                <a:cxn ang="0">
                  <a:pos x="152" y="121"/>
                </a:cxn>
                <a:cxn ang="0">
                  <a:pos x="169" y="113"/>
                </a:cxn>
                <a:cxn ang="0">
                  <a:pos x="183" y="103"/>
                </a:cxn>
                <a:cxn ang="0">
                  <a:pos x="194" y="90"/>
                </a:cxn>
                <a:cxn ang="0">
                  <a:pos x="201" y="76"/>
                </a:cxn>
                <a:cxn ang="0">
                  <a:pos x="205" y="59"/>
                </a:cxn>
                <a:cxn ang="0">
                  <a:pos x="203" y="41"/>
                </a:cxn>
                <a:cxn ang="0">
                  <a:pos x="197" y="22"/>
                </a:cxn>
                <a:cxn ang="0">
                  <a:pos x="184" y="0"/>
                </a:cxn>
                <a:cxn ang="0">
                  <a:pos x="12" y="16"/>
                </a:cxn>
                <a:cxn ang="0">
                  <a:pos x="3" y="38"/>
                </a:cxn>
                <a:cxn ang="0">
                  <a:pos x="0" y="57"/>
                </a:cxn>
                <a:cxn ang="0">
                  <a:pos x="2" y="74"/>
                </a:cxn>
                <a:cxn ang="0">
                  <a:pos x="10" y="89"/>
                </a:cxn>
                <a:cxn ang="0">
                  <a:pos x="21" y="102"/>
                </a:cxn>
                <a:cxn ang="0">
                  <a:pos x="35" y="112"/>
                </a:cxn>
                <a:cxn ang="0">
                  <a:pos x="51" y="120"/>
                </a:cxn>
                <a:cxn ang="0">
                  <a:pos x="69" y="126"/>
                </a:cxn>
                <a:cxn ang="0">
                  <a:pos x="87" y="129"/>
                </a:cxn>
                <a:cxn ang="0">
                  <a:pos x="103" y="130"/>
                </a:cxn>
                <a:cxn ang="0">
                  <a:pos x="114" y="117"/>
                </a:cxn>
                <a:cxn ang="0">
                  <a:pos x="130" y="114"/>
                </a:cxn>
                <a:cxn ang="0">
                  <a:pos x="145" y="110"/>
                </a:cxn>
                <a:cxn ang="0">
                  <a:pos x="158" y="103"/>
                </a:cxn>
                <a:cxn ang="0">
                  <a:pos x="170" y="95"/>
                </a:cxn>
                <a:cxn ang="0">
                  <a:pos x="179" y="85"/>
                </a:cxn>
                <a:cxn ang="0">
                  <a:pos x="186" y="74"/>
                </a:cxn>
                <a:cxn ang="0">
                  <a:pos x="188" y="61"/>
                </a:cxn>
                <a:cxn ang="0">
                  <a:pos x="187" y="46"/>
                </a:cxn>
                <a:cxn ang="0">
                  <a:pos x="182" y="30"/>
                </a:cxn>
                <a:cxn ang="0">
                  <a:pos x="171" y="13"/>
                </a:cxn>
                <a:cxn ang="0">
                  <a:pos x="26" y="26"/>
                </a:cxn>
                <a:cxn ang="0">
                  <a:pos x="19" y="43"/>
                </a:cxn>
                <a:cxn ang="0">
                  <a:pos x="16" y="59"/>
                </a:cxn>
                <a:cxn ang="0">
                  <a:pos x="18" y="73"/>
                </a:cxn>
                <a:cxn ang="0">
                  <a:pos x="25" y="84"/>
                </a:cxn>
                <a:cxn ang="0">
                  <a:pos x="34" y="95"/>
                </a:cxn>
                <a:cxn ang="0">
                  <a:pos x="46" y="103"/>
                </a:cxn>
                <a:cxn ang="0">
                  <a:pos x="60" y="109"/>
                </a:cxn>
                <a:cxn ang="0">
                  <a:pos x="74" y="114"/>
                </a:cxn>
                <a:cxn ang="0">
                  <a:pos x="89" y="116"/>
                </a:cxn>
                <a:cxn ang="0">
                  <a:pos x="103" y="117"/>
                </a:cxn>
              </a:cxnLst>
              <a:rect l="0" t="0" r="r" b="b"/>
              <a:pathLst>
                <a:path w="205" h="130">
                  <a:moveTo>
                    <a:pt x="103" y="130"/>
                  </a:moveTo>
                  <a:lnTo>
                    <a:pt x="109" y="130"/>
                  </a:lnTo>
                  <a:lnTo>
                    <a:pt x="116" y="129"/>
                  </a:lnTo>
                  <a:lnTo>
                    <a:pt x="122" y="128"/>
                  </a:lnTo>
                  <a:lnTo>
                    <a:pt x="129" y="128"/>
                  </a:lnTo>
                  <a:lnTo>
                    <a:pt x="135" y="126"/>
                  </a:lnTo>
                  <a:lnTo>
                    <a:pt x="141" y="125"/>
                  </a:lnTo>
                  <a:lnTo>
                    <a:pt x="147" y="123"/>
                  </a:lnTo>
                  <a:lnTo>
                    <a:pt x="152" y="121"/>
                  </a:lnTo>
                  <a:lnTo>
                    <a:pt x="158" y="118"/>
                  </a:lnTo>
                  <a:lnTo>
                    <a:pt x="163" y="116"/>
                  </a:lnTo>
                  <a:lnTo>
                    <a:pt x="169" y="113"/>
                  </a:lnTo>
                  <a:lnTo>
                    <a:pt x="174" y="109"/>
                  </a:lnTo>
                  <a:lnTo>
                    <a:pt x="178" y="106"/>
                  </a:lnTo>
                  <a:lnTo>
                    <a:pt x="183" y="103"/>
                  </a:lnTo>
                  <a:lnTo>
                    <a:pt x="187" y="99"/>
                  </a:lnTo>
                  <a:lnTo>
                    <a:pt x="190" y="95"/>
                  </a:lnTo>
                  <a:lnTo>
                    <a:pt x="194" y="90"/>
                  </a:lnTo>
                  <a:lnTo>
                    <a:pt x="197" y="86"/>
                  </a:lnTo>
                  <a:lnTo>
                    <a:pt x="199" y="81"/>
                  </a:lnTo>
                  <a:lnTo>
                    <a:pt x="201" y="76"/>
                  </a:lnTo>
                  <a:lnTo>
                    <a:pt x="203" y="70"/>
                  </a:lnTo>
                  <a:lnTo>
                    <a:pt x="204" y="65"/>
                  </a:lnTo>
                  <a:lnTo>
                    <a:pt x="205" y="59"/>
                  </a:lnTo>
                  <a:lnTo>
                    <a:pt x="205" y="53"/>
                  </a:lnTo>
                  <a:lnTo>
                    <a:pt x="205" y="47"/>
                  </a:lnTo>
                  <a:lnTo>
                    <a:pt x="203" y="41"/>
                  </a:lnTo>
                  <a:lnTo>
                    <a:pt x="202" y="35"/>
                  </a:lnTo>
                  <a:lnTo>
                    <a:pt x="200" y="28"/>
                  </a:lnTo>
                  <a:lnTo>
                    <a:pt x="197" y="22"/>
                  </a:lnTo>
                  <a:lnTo>
                    <a:pt x="193" y="15"/>
                  </a:lnTo>
                  <a:lnTo>
                    <a:pt x="189" y="7"/>
                  </a:lnTo>
                  <a:lnTo>
                    <a:pt x="184" y="0"/>
                  </a:lnTo>
                  <a:lnTo>
                    <a:pt x="22" y="0"/>
                  </a:lnTo>
                  <a:lnTo>
                    <a:pt x="17" y="8"/>
                  </a:lnTo>
                  <a:lnTo>
                    <a:pt x="12" y="16"/>
                  </a:lnTo>
                  <a:lnTo>
                    <a:pt x="8" y="24"/>
                  </a:lnTo>
                  <a:lnTo>
                    <a:pt x="5" y="31"/>
                  </a:lnTo>
                  <a:lnTo>
                    <a:pt x="3" y="38"/>
                  </a:lnTo>
                  <a:lnTo>
                    <a:pt x="1" y="45"/>
                  </a:lnTo>
                  <a:lnTo>
                    <a:pt x="0" y="51"/>
                  </a:lnTo>
                  <a:lnTo>
                    <a:pt x="0" y="57"/>
                  </a:lnTo>
                  <a:lnTo>
                    <a:pt x="0" y="63"/>
                  </a:lnTo>
                  <a:lnTo>
                    <a:pt x="1" y="69"/>
                  </a:lnTo>
                  <a:lnTo>
                    <a:pt x="2" y="74"/>
                  </a:lnTo>
                  <a:lnTo>
                    <a:pt x="4" y="80"/>
                  </a:lnTo>
                  <a:lnTo>
                    <a:pt x="7" y="84"/>
                  </a:lnTo>
                  <a:lnTo>
                    <a:pt x="10" y="89"/>
                  </a:lnTo>
                  <a:lnTo>
                    <a:pt x="13" y="94"/>
                  </a:lnTo>
                  <a:lnTo>
                    <a:pt x="17" y="98"/>
                  </a:lnTo>
                  <a:lnTo>
                    <a:pt x="21" y="102"/>
                  </a:lnTo>
                  <a:lnTo>
                    <a:pt x="26" y="105"/>
                  </a:lnTo>
                  <a:lnTo>
                    <a:pt x="30" y="109"/>
                  </a:lnTo>
                  <a:lnTo>
                    <a:pt x="35" y="112"/>
                  </a:lnTo>
                  <a:lnTo>
                    <a:pt x="40" y="115"/>
                  </a:lnTo>
                  <a:lnTo>
                    <a:pt x="46" y="118"/>
                  </a:lnTo>
                  <a:lnTo>
                    <a:pt x="51" y="120"/>
                  </a:lnTo>
                  <a:lnTo>
                    <a:pt x="57" y="122"/>
                  </a:lnTo>
                  <a:lnTo>
                    <a:pt x="63" y="124"/>
                  </a:lnTo>
                  <a:lnTo>
                    <a:pt x="69" y="126"/>
                  </a:lnTo>
                  <a:lnTo>
                    <a:pt x="75" y="127"/>
                  </a:lnTo>
                  <a:lnTo>
                    <a:pt x="80" y="128"/>
                  </a:lnTo>
                  <a:lnTo>
                    <a:pt x="87" y="129"/>
                  </a:lnTo>
                  <a:lnTo>
                    <a:pt x="92" y="130"/>
                  </a:lnTo>
                  <a:lnTo>
                    <a:pt x="98" y="130"/>
                  </a:lnTo>
                  <a:lnTo>
                    <a:pt x="103" y="130"/>
                  </a:lnTo>
                  <a:close/>
                  <a:moveTo>
                    <a:pt x="103" y="117"/>
                  </a:moveTo>
                  <a:lnTo>
                    <a:pt x="109" y="117"/>
                  </a:lnTo>
                  <a:lnTo>
                    <a:pt x="114" y="117"/>
                  </a:lnTo>
                  <a:lnTo>
                    <a:pt x="119" y="116"/>
                  </a:lnTo>
                  <a:lnTo>
                    <a:pt x="124" y="115"/>
                  </a:lnTo>
                  <a:lnTo>
                    <a:pt x="130" y="114"/>
                  </a:lnTo>
                  <a:lnTo>
                    <a:pt x="135" y="113"/>
                  </a:lnTo>
                  <a:lnTo>
                    <a:pt x="140" y="112"/>
                  </a:lnTo>
                  <a:lnTo>
                    <a:pt x="145" y="110"/>
                  </a:lnTo>
                  <a:lnTo>
                    <a:pt x="149" y="108"/>
                  </a:lnTo>
                  <a:lnTo>
                    <a:pt x="154" y="106"/>
                  </a:lnTo>
                  <a:lnTo>
                    <a:pt x="158" y="103"/>
                  </a:lnTo>
                  <a:lnTo>
                    <a:pt x="162" y="101"/>
                  </a:lnTo>
                  <a:lnTo>
                    <a:pt x="166" y="98"/>
                  </a:lnTo>
                  <a:lnTo>
                    <a:pt x="170" y="95"/>
                  </a:lnTo>
                  <a:lnTo>
                    <a:pt x="173" y="92"/>
                  </a:lnTo>
                  <a:lnTo>
                    <a:pt x="177" y="89"/>
                  </a:lnTo>
                  <a:lnTo>
                    <a:pt x="179" y="85"/>
                  </a:lnTo>
                  <a:lnTo>
                    <a:pt x="181" y="82"/>
                  </a:lnTo>
                  <a:lnTo>
                    <a:pt x="184" y="78"/>
                  </a:lnTo>
                  <a:lnTo>
                    <a:pt x="186" y="74"/>
                  </a:lnTo>
                  <a:lnTo>
                    <a:pt x="187" y="70"/>
                  </a:lnTo>
                  <a:lnTo>
                    <a:pt x="188" y="65"/>
                  </a:lnTo>
                  <a:lnTo>
                    <a:pt x="188" y="61"/>
                  </a:lnTo>
                  <a:lnTo>
                    <a:pt x="188" y="56"/>
                  </a:lnTo>
                  <a:lnTo>
                    <a:pt x="188" y="51"/>
                  </a:lnTo>
                  <a:lnTo>
                    <a:pt x="187" y="46"/>
                  </a:lnTo>
                  <a:lnTo>
                    <a:pt x="186" y="41"/>
                  </a:lnTo>
                  <a:lnTo>
                    <a:pt x="184" y="36"/>
                  </a:lnTo>
                  <a:lnTo>
                    <a:pt x="182" y="30"/>
                  </a:lnTo>
                  <a:lnTo>
                    <a:pt x="179" y="25"/>
                  </a:lnTo>
                  <a:lnTo>
                    <a:pt x="175" y="19"/>
                  </a:lnTo>
                  <a:lnTo>
                    <a:pt x="171" y="13"/>
                  </a:lnTo>
                  <a:lnTo>
                    <a:pt x="35" y="13"/>
                  </a:lnTo>
                  <a:lnTo>
                    <a:pt x="31" y="20"/>
                  </a:lnTo>
                  <a:lnTo>
                    <a:pt x="26" y="26"/>
                  </a:lnTo>
                  <a:lnTo>
                    <a:pt x="23" y="32"/>
                  </a:lnTo>
                  <a:lnTo>
                    <a:pt x="20" y="38"/>
                  </a:lnTo>
                  <a:lnTo>
                    <a:pt x="19" y="43"/>
                  </a:lnTo>
                  <a:lnTo>
                    <a:pt x="17" y="49"/>
                  </a:lnTo>
                  <a:lnTo>
                    <a:pt x="16" y="54"/>
                  </a:lnTo>
                  <a:lnTo>
                    <a:pt x="16" y="59"/>
                  </a:lnTo>
                  <a:lnTo>
                    <a:pt x="16" y="64"/>
                  </a:lnTo>
                  <a:lnTo>
                    <a:pt x="17" y="68"/>
                  </a:lnTo>
                  <a:lnTo>
                    <a:pt x="18" y="73"/>
                  </a:lnTo>
                  <a:lnTo>
                    <a:pt x="20" y="77"/>
                  </a:lnTo>
                  <a:lnTo>
                    <a:pt x="22" y="81"/>
                  </a:lnTo>
                  <a:lnTo>
                    <a:pt x="25" y="84"/>
                  </a:lnTo>
                  <a:lnTo>
                    <a:pt x="27" y="88"/>
                  </a:lnTo>
                  <a:lnTo>
                    <a:pt x="31" y="91"/>
                  </a:lnTo>
                  <a:lnTo>
                    <a:pt x="34" y="95"/>
                  </a:lnTo>
                  <a:lnTo>
                    <a:pt x="38" y="97"/>
                  </a:lnTo>
                  <a:lnTo>
                    <a:pt x="42" y="100"/>
                  </a:lnTo>
                  <a:lnTo>
                    <a:pt x="46" y="103"/>
                  </a:lnTo>
                  <a:lnTo>
                    <a:pt x="51" y="105"/>
                  </a:lnTo>
                  <a:lnTo>
                    <a:pt x="55" y="107"/>
                  </a:lnTo>
                  <a:lnTo>
                    <a:pt x="60" y="109"/>
                  </a:lnTo>
                  <a:lnTo>
                    <a:pt x="65" y="111"/>
                  </a:lnTo>
                  <a:lnTo>
                    <a:pt x="69" y="112"/>
                  </a:lnTo>
                  <a:lnTo>
                    <a:pt x="74" y="114"/>
                  </a:lnTo>
                  <a:lnTo>
                    <a:pt x="79" y="115"/>
                  </a:lnTo>
                  <a:lnTo>
                    <a:pt x="84" y="116"/>
                  </a:lnTo>
                  <a:lnTo>
                    <a:pt x="89" y="116"/>
                  </a:lnTo>
                  <a:lnTo>
                    <a:pt x="94" y="117"/>
                  </a:lnTo>
                  <a:lnTo>
                    <a:pt x="98" y="117"/>
                  </a:lnTo>
                  <a:lnTo>
                    <a:pt x="103" y="117"/>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42" name="Freeform 18"/>
            <p:cNvSpPr/>
            <p:nvPr/>
          </p:nvSpPr>
          <p:spPr bwMode="auto">
            <a:xfrm>
              <a:off x="1723" y="3149"/>
              <a:ext cx="205" cy="130"/>
            </a:xfrm>
            <a:custGeom>
              <a:avLst/>
              <a:gdLst/>
              <a:ahLst/>
              <a:cxnLst>
                <a:cxn ang="0">
                  <a:pos x="109" y="130"/>
                </a:cxn>
                <a:cxn ang="0">
                  <a:pos x="122" y="128"/>
                </a:cxn>
                <a:cxn ang="0">
                  <a:pos x="135" y="126"/>
                </a:cxn>
                <a:cxn ang="0">
                  <a:pos x="147" y="123"/>
                </a:cxn>
                <a:cxn ang="0">
                  <a:pos x="158" y="118"/>
                </a:cxn>
                <a:cxn ang="0">
                  <a:pos x="169" y="113"/>
                </a:cxn>
                <a:cxn ang="0">
                  <a:pos x="178" y="106"/>
                </a:cxn>
                <a:cxn ang="0">
                  <a:pos x="187" y="99"/>
                </a:cxn>
                <a:cxn ang="0">
                  <a:pos x="194" y="90"/>
                </a:cxn>
                <a:cxn ang="0">
                  <a:pos x="199" y="81"/>
                </a:cxn>
                <a:cxn ang="0">
                  <a:pos x="203" y="70"/>
                </a:cxn>
                <a:cxn ang="0">
                  <a:pos x="205" y="59"/>
                </a:cxn>
                <a:cxn ang="0">
                  <a:pos x="205" y="47"/>
                </a:cxn>
                <a:cxn ang="0">
                  <a:pos x="202" y="35"/>
                </a:cxn>
                <a:cxn ang="0">
                  <a:pos x="197" y="22"/>
                </a:cxn>
                <a:cxn ang="0">
                  <a:pos x="189" y="7"/>
                </a:cxn>
                <a:cxn ang="0">
                  <a:pos x="22" y="0"/>
                </a:cxn>
                <a:cxn ang="0">
                  <a:pos x="12" y="16"/>
                </a:cxn>
                <a:cxn ang="0">
                  <a:pos x="5" y="31"/>
                </a:cxn>
                <a:cxn ang="0">
                  <a:pos x="1" y="45"/>
                </a:cxn>
                <a:cxn ang="0">
                  <a:pos x="0" y="57"/>
                </a:cxn>
                <a:cxn ang="0">
                  <a:pos x="1" y="69"/>
                </a:cxn>
                <a:cxn ang="0">
                  <a:pos x="4" y="80"/>
                </a:cxn>
                <a:cxn ang="0">
                  <a:pos x="10" y="89"/>
                </a:cxn>
                <a:cxn ang="0">
                  <a:pos x="17" y="98"/>
                </a:cxn>
                <a:cxn ang="0">
                  <a:pos x="26" y="105"/>
                </a:cxn>
                <a:cxn ang="0">
                  <a:pos x="35" y="112"/>
                </a:cxn>
                <a:cxn ang="0">
                  <a:pos x="46" y="118"/>
                </a:cxn>
                <a:cxn ang="0">
                  <a:pos x="57" y="122"/>
                </a:cxn>
                <a:cxn ang="0">
                  <a:pos x="69" y="126"/>
                </a:cxn>
                <a:cxn ang="0">
                  <a:pos x="80" y="128"/>
                </a:cxn>
                <a:cxn ang="0">
                  <a:pos x="92" y="130"/>
                </a:cxn>
                <a:cxn ang="0">
                  <a:pos x="103" y="130"/>
                </a:cxn>
              </a:cxnLst>
              <a:rect l="0" t="0" r="r" b="b"/>
              <a:pathLst>
                <a:path w="205" h="130">
                  <a:moveTo>
                    <a:pt x="103" y="130"/>
                  </a:moveTo>
                  <a:lnTo>
                    <a:pt x="109" y="130"/>
                  </a:lnTo>
                  <a:lnTo>
                    <a:pt x="116" y="129"/>
                  </a:lnTo>
                  <a:lnTo>
                    <a:pt x="122" y="128"/>
                  </a:lnTo>
                  <a:lnTo>
                    <a:pt x="129" y="128"/>
                  </a:lnTo>
                  <a:lnTo>
                    <a:pt x="135" y="126"/>
                  </a:lnTo>
                  <a:lnTo>
                    <a:pt x="141" y="125"/>
                  </a:lnTo>
                  <a:lnTo>
                    <a:pt x="147" y="123"/>
                  </a:lnTo>
                  <a:lnTo>
                    <a:pt x="152" y="121"/>
                  </a:lnTo>
                  <a:lnTo>
                    <a:pt x="158" y="118"/>
                  </a:lnTo>
                  <a:lnTo>
                    <a:pt x="163" y="116"/>
                  </a:lnTo>
                  <a:lnTo>
                    <a:pt x="169" y="113"/>
                  </a:lnTo>
                  <a:lnTo>
                    <a:pt x="174" y="109"/>
                  </a:lnTo>
                  <a:lnTo>
                    <a:pt x="178" y="106"/>
                  </a:lnTo>
                  <a:lnTo>
                    <a:pt x="183" y="103"/>
                  </a:lnTo>
                  <a:lnTo>
                    <a:pt x="187" y="99"/>
                  </a:lnTo>
                  <a:lnTo>
                    <a:pt x="190" y="95"/>
                  </a:lnTo>
                  <a:lnTo>
                    <a:pt x="194" y="90"/>
                  </a:lnTo>
                  <a:lnTo>
                    <a:pt x="197" y="86"/>
                  </a:lnTo>
                  <a:lnTo>
                    <a:pt x="199" y="81"/>
                  </a:lnTo>
                  <a:lnTo>
                    <a:pt x="201" y="76"/>
                  </a:lnTo>
                  <a:lnTo>
                    <a:pt x="203" y="70"/>
                  </a:lnTo>
                  <a:lnTo>
                    <a:pt x="204" y="65"/>
                  </a:lnTo>
                  <a:lnTo>
                    <a:pt x="205" y="59"/>
                  </a:lnTo>
                  <a:lnTo>
                    <a:pt x="205" y="53"/>
                  </a:lnTo>
                  <a:lnTo>
                    <a:pt x="205" y="47"/>
                  </a:lnTo>
                  <a:lnTo>
                    <a:pt x="203" y="41"/>
                  </a:lnTo>
                  <a:lnTo>
                    <a:pt x="202" y="35"/>
                  </a:lnTo>
                  <a:lnTo>
                    <a:pt x="200" y="28"/>
                  </a:lnTo>
                  <a:lnTo>
                    <a:pt x="197" y="22"/>
                  </a:lnTo>
                  <a:lnTo>
                    <a:pt x="193" y="15"/>
                  </a:lnTo>
                  <a:lnTo>
                    <a:pt x="189" y="7"/>
                  </a:lnTo>
                  <a:lnTo>
                    <a:pt x="184" y="0"/>
                  </a:lnTo>
                  <a:lnTo>
                    <a:pt x="22" y="0"/>
                  </a:lnTo>
                  <a:lnTo>
                    <a:pt x="17" y="8"/>
                  </a:lnTo>
                  <a:lnTo>
                    <a:pt x="12" y="16"/>
                  </a:lnTo>
                  <a:lnTo>
                    <a:pt x="8" y="24"/>
                  </a:lnTo>
                  <a:lnTo>
                    <a:pt x="5" y="31"/>
                  </a:lnTo>
                  <a:lnTo>
                    <a:pt x="3" y="38"/>
                  </a:lnTo>
                  <a:lnTo>
                    <a:pt x="1" y="45"/>
                  </a:lnTo>
                  <a:lnTo>
                    <a:pt x="0" y="51"/>
                  </a:lnTo>
                  <a:lnTo>
                    <a:pt x="0" y="57"/>
                  </a:lnTo>
                  <a:lnTo>
                    <a:pt x="0" y="63"/>
                  </a:lnTo>
                  <a:lnTo>
                    <a:pt x="1" y="69"/>
                  </a:lnTo>
                  <a:lnTo>
                    <a:pt x="2" y="74"/>
                  </a:lnTo>
                  <a:lnTo>
                    <a:pt x="4" y="80"/>
                  </a:lnTo>
                  <a:lnTo>
                    <a:pt x="7" y="84"/>
                  </a:lnTo>
                  <a:lnTo>
                    <a:pt x="10" y="89"/>
                  </a:lnTo>
                  <a:lnTo>
                    <a:pt x="13" y="94"/>
                  </a:lnTo>
                  <a:lnTo>
                    <a:pt x="17" y="98"/>
                  </a:lnTo>
                  <a:lnTo>
                    <a:pt x="21" y="102"/>
                  </a:lnTo>
                  <a:lnTo>
                    <a:pt x="26" y="105"/>
                  </a:lnTo>
                  <a:lnTo>
                    <a:pt x="30" y="109"/>
                  </a:lnTo>
                  <a:lnTo>
                    <a:pt x="35" y="112"/>
                  </a:lnTo>
                  <a:lnTo>
                    <a:pt x="40" y="115"/>
                  </a:lnTo>
                  <a:lnTo>
                    <a:pt x="46" y="118"/>
                  </a:lnTo>
                  <a:lnTo>
                    <a:pt x="51" y="120"/>
                  </a:lnTo>
                  <a:lnTo>
                    <a:pt x="57" y="122"/>
                  </a:lnTo>
                  <a:lnTo>
                    <a:pt x="63" y="124"/>
                  </a:lnTo>
                  <a:lnTo>
                    <a:pt x="69" y="126"/>
                  </a:lnTo>
                  <a:lnTo>
                    <a:pt x="75" y="127"/>
                  </a:lnTo>
                  <a:lnTo>
                    <a:pt x="80" y="128"/>
                  </a:lnTo>
                  <a:lnTo>
                    <a:pt x="87" y="129"/>
                  </a:lnTo>
                  <a:lnTo>
                    <a:pt x="92" y="130"/>
                  </a:lnTo>
                  <a:lnTo>
                    <a:pt x="98" y="130"/>
                  </a:lnTo>
                  <a:lnTo>
                    <a:pt x="103" y="130"/>
                  </a:lnTo>
                  <a:close/>
                </a:path>
              </a:pathLst>
            </a:custGeom>
            <a:noFill/>
            <a:ln w="1" cap="rnd">
              <a:noFill/>
              <a:prstDash val="solid"/>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43" name="Freeform 19"/>
            <p:cNvSpPr/>
            <p:nvPr/>
          </p:nvSpPr>
          <p:spPr bwMode="auto">
            <a:xfrm>
              <a:off x="1739" y="3162"/>
              <a:ext cx="172" cy="104"/>
            </a:xfrm>
            <a:custGeom>
              <a:avLst/>
              <a:gdLst/>
              <a:ahLst/>
              <a:cxnLst>
                <a:cxn ang="0">
                  <a:pos x="93" y="104"/>
                </a:cxn>
                <a:cxn ang="0">
                  <a:pos x="103" y="103"/>
                </a:cxn>
                <a:cxn ang="0">
                  <a:pos x="114" y="101"/>
                </a:cxn>
                <a:cxn ang="0">
                  <a:pos x="124" y="99"/>
                </a:cxn>
                <a:cxn ang="0">
                  <a:pos x="133" y="95"/>
                </a:cxn>
                <a:cxn ang="0">
                  <a:pos x="142" y="90"/>
                </a:cxn>
                <a:cxn ang="0">
                  <a:pos x="150" y="85"/>
                </a:cxn>
                <a:cxn ang="0">
                  <a:pos x="157" y="79"/>
                </a:cxn>
                <a:cxn ang="0">
                  <a:pos x="163" y="72"/>
                </a:cxn>
                <a:cxn ang="0">
                  <a:pos x="168" y="65"/>
                </a:cxn>
                <a:cxn ang="0">
                  <a:pos x="171" y="57"/>
                </a:cxn>
                <a:cxn ang="0">
                  <a:pos x="172" y="48"/>
                </a:cxn>
                <a:cxn ang="0">
                  <a:pos x="172" y="38"/>
                </a:cxn>
                <a:cxn ang="0">
                  <a:pos x="170" y="28"/>
                </a:cxn>
                <a:cxn ang="0">
                  <a:pos x="166" y="17"/>
                </a:cxn>
                <a:cxn ang="0">
                  <a:pos x="159" y="6"/>
                </a:cxn>
                <a:cxn ang="0">
                  <a:pos x="19" y="0"/>
                </a:cxn>
                <a:cxn ang="0">
                  <a:pos x="10" y="13"/>
                </a:cxn>
                <a:cxn ang="0">
                  <a:pos x="4" y="25"/>
                </a:cxn>
                <a:cxn ang="0">
                  <a:pos x="1" y="36"/>
                </a:cxn>
                <a:cxn ang="0">
                  <a:pos x="0" y="46"/>
                </a:cxn>
                <a:cxn ang="0">
                  <a:pos x="1" y="55"/>
                </a:cxn>
                <a:cxn ang="0">
                  <a:pos x="4" y="64"/>
                </a:cxn>
                <a:cxn ang="0">
                  <a:pos x="9" y="71"/>
                </a:cxn>
                <a:cxn ang="0">
                  <a:pos x="15" y="78"/>
                </a:cxn>
                <a:cxn ang="0">
                  <a:pos x="22" y="84"/>
                </a:cxn>
                <a:cxn ang="0">
                  <a:pos x="30" y="90"/>
                </a:cxn>
                <a:cxn ang="0">
                  <a:pos x="39" y="94"/>
                </a:cxn>
                <a:cxn ang="0">
                  <a:pos x="49" y="98"/>
                </a:cxn>
                <a:cxn ang="0">
                  <a:pos x="58" y="101"/>
                </a:cxn>
                <a:cxn ang="0">
                  <a:pos x="68" y="103"/>
                </a:cxn>
                <a:cxn ang="0">
                  <a:pos x="78" y="104"/>
                </a:cxn>
                <a:cxn ang="0">
                  <a:pos x="87" y="104"/>
                </a:cxn>
              </a:cxnLst>
              <a:rect l="0" t="0" r="r" b="b"/>
              <a:pathLst>
                <a:path w="172" h="104">
                  <a:moveTo>
                    <a:pt x="87" y="104"/>
                  </a:moveTo>
                  <a:lnTo>
                    <a:pt x="93" y="104"/>
                  </a:lnTo>
                  <a:lnTo>
                    <a:pt x="98" y="104"/>
                  </a:lnTo>
                  <a:lnTo>
                    <a:pt x="103" y="103"/>
                  </a:lnTo>
                  <a:lnTo>
                    <a:pt x="108" y="102"/>
                  </a:lnTo>
                  <a:lnTo>
                    <a:pt x="114" y="101"/>
                  </a:lnTo>
                  <a:lnTo>
                    <a:pt x="119" y="100"/>
                  </a:lnTo>
                  <a:lnTo>
                    <a:pt x="124" y="99"/>
                  </a:lnTo>
                  <a:lnTo>
                    <a:pt x="129" y="97"/>
                  </a:lnTo>
                  <a:lnTo>
                    <a:pt x="133" y="95"/>
                  </a:lnTo>
                  <a:lnTo>
                    <a:pt x="138" y="93"/>
                  </a:lnTo>
                  <a:lnTo>
                    <a:pt x="142" y="90"/>
                  </a:lnTo>
                  <a:lnTo>
                    <a:pt x="146" y="88"/>
                  </a:lnTo>
                  <a:lnTo>
                    <a:pt x="150" y="85"/>
                  </a:lnTo>
                  <a:lnTo>
                    <a:pt x="154" y="82"/>
                  </a:lnTo>
                  <a:lnTo>
                    <a:pt x="157" y="79"/>
                  </a:lnTo>
                  <a:lnTo>
                    <a:pt x="161" y="76"/>
                  </a:lnTo>
                  <a:lnTo>
                    <a:pt x="163" y="72"/>
                  </a:lnTo>
                  <a:lnTo>
                    <a:pt x="165" y="69"/>
                  </a:lnTo>
                  <a:lnTo>
                    <a:pt x="168" y="65"/>
                  </a:lnTo>
                  <a:lnTo>
                    <a:pt x="170" y="61"/>
                  </a:lnTo>
                  <a:lnTo>
                    <a:pt x="171" y="57"/>
                  </a:lnTo>
                  <a:lnTo>
                    <a:pt x="172" y="52"/>
                  </a:lnTo>
                  <a:lnTo>
                    <a:pt x="172" y="48"/>
                  </a:lnTo>
                  <a:lnTo>
                    <a:pt x="172" y="43"/>
                  </a:lnTo>
                  <a:lnTo>
                    <a:pt x="172" y="38"/>
                  </a:lnTo>
                  <a:lnTo>
                    <a:pt x="171" y="33"/>
                  </a:lnTo>
                  <a:lnTo>
                    <a:pt x="170" y="28"/>
                  </a:lnTo>
                  <a:lnTo>
                    <a:pt x="168" y="23"/>
                  </a:lnTo>
                  <a:lnTo>
                    <a:pt x="166" y="17"/>
                  </a:lnTo>
                  <a:lnTo>
                    <a:pt x="163" y="12"/>
                  </a:lnTo>
                  <a:lnTo>
                    <a:pt x="159" y="6"/>
                  </a:lnTo>
                  <a:lnTo>
                    <a:pt x="155" y="0"/>
                  </a:lnTo>
                  <a:lnTo>
                    <a:pt x="19" y="0"/>
                  </a:lnTo>
                  <a:lnTo>
                    <a:pt x="15" y="7"/>
                  </a:lnTo>
                  <a:lnTo>
                    <a:pt x="10" y="13"/>
                  </a:lnTo>
                  <a:lnTo>
                    <a:pt x="7" y="19"/>
                  </a:lnTo>
                  <a:lnTo>
                    <a:pt x="4" y="25"/>
                  </a:lnTo>
                  <a:lnTo>
                    <a:pt x="3" y="30"/>
                  </a:lnTo>
                  <a:lnTo>
                    <a:pt x="1" y="36"/>
                  </a:lnTo>
                  <a:lnTo>
                    <a:pt x="0" y="41"/>
                  </a:lnTo>
                  <a:lnTo>
                    <a:pt x="0" y="46"/>
                  </a:lnTo>
                  <a:lnTo>
                    <a:pt x="0" y="51"/>
                  </a:lnTo>
                  <a:lnTo>
                    <a:pt x="1" y="55"/>
                  </a:lnTo>
                  <a:lnTo>
                    <a:pt x="2" y="60"/>
                  </a:lnTo>
                  <a:lnTo>
                    <a:pt x="4" y="64"/>
                  </a:lnTo>
                  <a:lnTo>
                    <a:pt x="6" y="68"/>
                  </a:lnTo>
                  <a:lnTo>
                    <a:pt x="9" y="71"/>
                  </a:lnTo>
                  <a:lnTo>
                    <a:pt x="11" y="75"/>
                  </a:lnTo>
                  <a:lnTo>
                    <a:pt x="15" y="78"/>
                  </a:lnTo>
                  <a:lnTo>
                    <a:pt x="18" y="82"/>
                  </a:lnTo>
                  <a:lnTo>
                    <a:pt x="22" y="84"/>
                  </a:lnTo>
                  <a:lnTo>
                    <a:pt x="26" y="87"/>
                  </a:lnTo>
                  <a:lnTo>
                    <a:pt x="30" y="90"/>
                  </a:lnTo>
                  <a:lnTo>
                    <a:pt x="35" y="92"/>
                  </a:lnTo>
                  <a:lnTo>
                    <a:pt x="39" y="94"/>
                  </a:lnTo>
                  <a:lnTo>
                    <a:pt x="44" y="96"/>
                  </a:lnTo>
                  <a:lnTo>
                    <a:pt x="49" y="98"/>
                  </a:lnTo>
                  <a:lnTo>
                    <a:pt x="53" y="99"/>
                  </a:lnTo>
                  <a:lnTo>
                    <a:pt x="58" y="101"/>
                  </a:lnTo>
                  <a:lnTo>
                    <a:pt x="63" y="102"/>
                  </a:lnTo>
                  <a:lnTo>
                    <a:pt x="68" y="103"/>
                  </a:lnTo>
                  <a:lnTo>
                    <a:pt x="73" y="103"/>
                  </a:lnTo>
                  <a:lnTo>
                    <a:pt x="78" y="104"/>
                  </a:lnTo>
                  <a:lnTo>
                    <a:pt x="82" y="104"/>
                  </a:lnTo>
                  <a:lnTo>
                    <a:pt x="87" y="104"/>
                  </a:lnTo>
                </a:path>
              </a:pathLst>
            </a:custGeom>
            <a:noFill/>
            <a:ln w="1" cap="rnd">
              <a:noFill/>
              <a:prstDash val="solid"/>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44" name="Freeform 20"/>
            <p:cNvSpPr/>
            <p:nvPr/>
          </p:nvSpPr>
          <p:spPr bwMode="auto">
            <a:xfrm>
              <a:off x="1603" y="2932"/>
              <a:ext cx="174" cy="370"/>
            </a:xfrm>
            <a:custGeom>
              <a:avLst/>
              <a:gdLst/>
              <a:ahLst/>
              <a:cxnLst>
                <a:cxn ang="0">
                  <a:pos x="77" y="370"/>
                </a:cxn>
                <a:cxn ang="0">
                  <a:pos x="97" y="370"/>
                </a:cxn>
                <a:cxn ang="0">
                  <a:pos x="97" y="116"/>
                </a:cxn>
                <a:cxn ang="0">
                  <a:pos x="174" y="116"/>
                </a:cxn>
                <a:cxn ang="0">
                  <a:pos x="174" y="96"/>
                </a:cxn>
                <a:cxn ang="0">
                  <a:pos x="97" y="96"/>
                </a:cxn>
                <a:cxn ang="0">
                  <a:pos x="97" y="0"/>
                </a:cxn>
                <a:cxn ang="0">
                  <a:pos x="77" y="0"/>
                </a:cxn>
                <a:cxn ang="0">
                  <a:pos x="77" y="96"/>
                </a:cxn>
                <a:cxn ang="0">
                  <a:pos x="0" y="96"/>
                </a:cxn>
                <a:cxn ang="0">
                  <a:pos x="0" y="116"/>
                </a:cxn>
                <a:cxn ang="0">
                  <a:pos x="77" y="116"/>
                </a:cxn>
                <a:cxn ang="0">
                  <a:pos x="77" y="370"/>
                </a:cxn>
              </a:cxnLst>
              <a:rect l="0" t="0" r="r" b="b"/>
              <a:pathLst>
                <a:path w="174" h="370">
                  <a:moveTo>
                    <a:pt x="77" y="370"/>
                  </a:moveTo>
                  <a:lnTo>
                    <a:pt x="97" y="370"/>
                  </a:lnTo>
                  <a:lnTo>
                    <a:pt x="97" y="116"/>
                  </a:lnTo>
                  <a:lnTo>
                    <a:pt x="174" y="116"/>
                  </a:lnTo>
                  <a:lnTo>
                    <a:pt x="174" y="96"/>
                  </a:lnTo>
                  <a:lnTo>
                    <a:pt x="97" y="96"/>
                  </a:lnTo>
                  <a:lnTo>
                    <a:pt x="97" y="0"/>
                  </a:lnTo>
                  <a:lnTo>
                    <a:pt x="77" y="0"/>
                  </a:lnTo>
                  <a:lnTo>
                    <a:pt x="77" y="96"/>
                  </a:lnTo>
                  <a:lnTo>
                    <a:pt x="0" y="96"/>
                  </a:lnTo>
                  <a:lnTo>
                    <a:pt x="0" y="116"/>
                  </a:lnTo>
                  <a:lnTo>
                    <a:pt x="77" y="116"/>
                  </a:lnTo>
                  <a:lnTo>
                    <a:pt x="77" y="370"/>
                  </a:lnTo>
                  <a:close/>
                </a:path>
              </a:pathLst>
            </a:custGeom>
            <a:solidFill>
              <a:srgbClr val="2C1163"/>
            </a:solidFill>
            <a:ln w="9525">
              <a:noFill/>
              <a:round/>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sp>
          <p:nvSpPr>
            <p:cNvPr id="45" name="Freeform 21"/>
            <p:cNvSpPr/>
            <p:nvPr/>
          </p:nvSpPr>
          <p:spPr bwMode="auto">
            <a:xfrm>
              <a:off x="1603" y="2932"/>
              <a:ext cx="174" cy="370"/>
            </a:xfrm>
            <a:custGeom>
              <a:avLst/>
              <a:gdLst/>
              <a:ahLst/>
              <a:cxnLst>
                <a:cxn ang="0">
                  <a:pos x="77" y="370"/>
                </a:cxn>
                <a:cxn ang="0">
                  <a:pos x="97" y="370"/>
                </a:cxn>
                <a:cxn ang="0">
                  <a:pos x="97" y="116"/>
                </a:cxn>
                <a:cxn ang="0">
                  <a:pos x="174" y="116"/>
                </a:cxn>
                <a:cxn ang="0">
                  <a:pos x="174" y="96"/>
                </a:cxn>
                <a:cxn ang="0">
                  <a:pos x="97" y="96"/>
                </a:cxn>
                <a:cxn ang="0">
                  <a:pos x="97" y="0"/>
                </a:cxn>
                <a:cxn ang="0">
                  <a:pos x="77" y="0"/>
                </a:cxn>
                <a:cxn ang="0">
                  <a:pos x="77" y="96"/>
                </a:cxn>
                <a:cxn ang="0">
                  <a:pos x="0" y="96"/>
                </a:cxn>
                <a:cxn ang="0">
                  <a:pos x="0" y="116"/>
                </a:cxn>
                <a:cxn ang="0">
                  <a:pos x="77" y="116"/>
                </a:cxn>
                <a:cxn ang="0">
                  <a:pos x="77" y="370"/>
                </a:cxn>
              </a:cxnLst>
              <a:rect l="0" t="0" r="r" b="b"/>
              <a:pathLst>
                <a:path w="174" h="370">
                  <a:moveTo>
                    <a:pt x="77" y="370"/>
                  </a:moveTo>
                  <a:lnTo>
                    <a:pt x="97" y="370"/>
                  </a:lnTo>
                  <a:lnTo>
                    <a:pt x="97" y="116"/>
                  </a:lnTo>
                  <a:lnTo>
                    <a:pt x="174" y="116"/>
                  </a:lnTo>
                  <a:lnTo>
                    <a:pt x="174" y="96"/>
                  </a:lnTo>
                  <a:lnTo>
                    <a:pt x="97" y="96"/>
                  </a:lnTo>
                  <a:lnTo>
                    <a:pt x="97" y="0"/>
                  </a:lnTo>
                  <a:lnTo>
                    <a:pt x="77" y="0"/>
                  </a:lnTo>
                  <a:lnTo>
                    <a:pt x="77" y="96"/>
                  </a:lnTo>
                  <a:lnTo>
                    <a:pt x="0" y="96"/>
                  </a:lnTo>
                  <a:lnTo>
                    <a:pt x="0" y="116"/>
                  </a:lnTo>
                  <a:lnTo>
                    <a:pt x="77" y="116"/>
                  </a:lnTo>
                  <a:lnTo>
                    <a:pt x="77" y="370"/>
                  </a:lnTo>
                  <a:close/>
                </a:path>
              </a:pathLst>
            </a:custGeom>
            <a:noFill/>
            <a:ln w="1" cap="rnd">
              <a:noFill/>
              <a:prstDash val="solid"/>
              <a:miter lim="800000"/>
            </a:ln>
          </p:spPr>
          <p:txBody>
            <a:bodyPr/>
            <a:lstStyle/>
            <a:p>
              <a:pPr eaLnBrk="1" fontAlgn="auto" hangingPunct="1">
                <a:spcBef>
                  <a:spcPts val="0"/>
                </a:spcBef>
                <a:spcAft>
                  <a:spcPts val="0"/>
                </a:spcAft>
                <a:defRPr/>
              </a:pPr>
              <a:endParaRPr kumimoji="0" lang="zh-TW" altLang="en-US">
                <a:latin typeface="+mn-lt"/>
                <a:ea typeface="標楷體" pitchFamily="65" charset="-120"/>
              </a:endParaRPr>
            </a:p>
          </p:txBody>
        </p:sp>
      </p:gr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mj-lt"/>
              <a:ea typeface="宋体" panose="02010600030101010101" pitchFamily="2" charset="-122"/>
              <a:cs typeface="宋体" panose="02010600030101010101" pitchFamily="2" charset="-122"/>
            </a:endParaRP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Find rest, my soul</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In Christ alone</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Know His power</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In quietness and trust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安靜</a:t>
            </a:r>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/Still</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7</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10</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019246703"/>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mj-lt"/>
              <a:ea typeface="宋体" panose="02010600030101010101" pitchFamily="2" charset="-122"/>
              <a:cs typeface="宋体" panose="02010600030101010101" pitchFamily="2" charset="-122"/>
            </a:endParaRP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When the oceans rise and thunders roar</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I will soar with You above the storm</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Father, You are king over the flood</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I will be still, know You are God</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安靜</a:t>
            </a:r>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/Still</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8</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10</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513054639"/>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mj-lt"/>
              <a:ea typeface="宋体" panose="02010600030101010101" pitchFamily="2" charset="-122"/>
              <a:cs typeface="宋体" panose="02010600030101010101" pitchFamily="2" charset="-122"/>
            </a:endParaRP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When the oceans rise and thunders roar</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I will soar with You above the storm</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Father, You are king over the flood</a:t>
            </a:r>
          </a:p>
          <a:p>
            <a:pPr>
              <a:lnSpc>
                <a:spcPct val="115000"/>
              </a:lnSpc>
              <a:spcAft>
                <a:spcPts val="1000"/>
              </a:spcAft>
            </a:pPr>
            <a:r>
              <a:rPr lang="en-CA" altLang="zh-CN" sz="4000" dirty="0">
                <a:latin typeface="+mj-lt"/>
                <a:ea typeface="宋体" panose="02010600030101010101" pitchFamily="2" charset="-122"/>
                <a:cs typeface="宋体" panose="02010600030101010101" pitchFamily="2" charset="-122"/>
              </a:rPr>
              <a:t>And I will be still, know You are God</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安靜</a:t>
            </a:r>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/Still</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9</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10</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97133141"/>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mj-lt"/>
              <a:ea typeface="宋体" panose="02010600030101010101" pitchFamily="2" charset="-122"/>
              <a:cs typeface="宋体" panose="02010600030101010101" pitchFamily="2" charset="-122"/>
            </a:endParaRPr>
          </a:p>
          <a:p>
            <a:r>
              <a:rPr lang="en-CA" sz="4000" kern="100" dirty="0">
                <a:effectLst/>
                <a:latin typeface="+mj-lt"/>
                <a:ea typeface="DengXian" panose="02010600030101010101" pitchFamily="2" charset="-122"/>
                <a:cs typeface="Calibri" panose="020F0502020204030204" pitchFamily="34" charset="0"/>
              </a:rPr>
              <a:t>I will be still, know You are God</a:t>
            </a:r>
            <a:endParaRPr lang="en-CA" sz="4000" kern="100" dirty="0">
              <a:effectLst/>
              <a:latin typeface="+mj-lt"/>
              <a:ea typeface="DengXian" panose="02010600030101010101" pitchFamily="2" charset="-122"/>
              <a:cs typeface="Times New Roman" panose="02020603050405020304" pitchFamily="18" charset="0"/>
            </a:endParaRPr>
          </a:p>
          <a:p>
            <a:r>
              <a:rPr lang="en-CA" sz="4000" kern="100" dirty="0">
                <a:effectLst/>
                <a:latin typeface="+mj-lt"/>
                <a:ea typeface="DengXian" panose="02010600030101010101" pitchFamily="2" charset="-122"/>
                <a:cs typeface="Calibri" panose="020F0502020204030204" pitchFamily="34" charset="0"/>
              </a:rPr>
              <a:t>I will be still, know You are God</a:t>
            </a:r>
            <a:endParaRPr lang="en-CA" sz="4000" kern="100" dirty="0">
              <a:effectLst/>
              <a:latin typeface="+mj-lt"/>
              <a:ea typeface="DengXian" panose="02010600030101010101" pitchFamily="2" charset="-122"/>
              <a:cs typeface="Times New Roman" panose="02020603050405020304" pitchFamily="18" charset="0"/>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安靜</a:t>
            </a:r>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/Still</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10</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10</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345719674"/>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r>
              <a:rPr lang="en-CA" sz="4000" kern="100" dirty="0">
                <a:effectLst/>
                <a:latin typeface="+mj-lt"/>
                <a:ea typeface="DengXian" panose="02010600030101010101" pitchFamily="2" charset="-122"/>
                <a:cs typeface="Calibri" panose="020F0502020204030204" pitchFamily="34" charset="0"/>
              </a:rPr>
              <a:t>I take the bread of life</a:t>
            </a:r>
          </a:p>
          <a:p>
            <a:r>
              <a:rPr lang="en-CA" sz="4000" kern="100" dirty="0">
                <a:effectLst/>
                <a:latin typeface="+mj-lt"/>
                <a:ea typeface="DengXian" panose="02010600030101010101" pitchFamily="2" charset="-122"/>
                <a:cs typeface="Calibri" panose="020F0502020204030204" pitchFamily="34" charset="0"/>
              </a:rPr>
              <a:t>Broken for all my sin</a:t>
            </a:r>
          </a:p>
          <a:p>
            <a:r>
              <a:rPr lang="en-CA" sz="4000" kern="100" dirty="0">
                <a:effectLst/>
                <a:latin typeface="+mj-lt"/>
                <a:ea typeface="DengXian" panose="02010600030101010101" pitchFamily="2" charset="-122"/>
                <a:cs typeface="Calibri" panose="020F0502020204030204" pitchFamily="34" charset="0"/>
              </a:rPr>
              <a:t>Your body crucified</a:t>
            </a:r>
          </a:p>
          <a:p>
            <a:r>
              <a:rPr lang="en-CA" sz="4000" kern="100" dirty="0">
                <a:effectLst/>
                <a:latin typeface="+mj-lt"/>
                <a:ea typeface="DengXian" panose="02010600030101010101" pitchFamily="2" charset="-122"/>
                <a:cs typeface="Calibri" panose="020F0502020204030204" pitchFamily="34" charset="0"/>
              </a:rPr>
              <a:t>To make me whole again</a:t>
            </a:r>
          </a:p>
          <a:p>
            <a:r>
              <a:rPr lang="en-CA" sz="4000" kern="100" dirty="0">
                <a:effectLst/>
                <a:latin typeface="+mj-lt"/>
                <a:ea typeface="DengXian" panose="02010600030101010101" pitchFamily="2" charset="-122"/>
                <a:cs typeface="Calibri" panose="020F0502020204030204" pitchFamily="34" charset="0"/>
              </a:rPr>
              <a:t>I will recall the cup</a:t>
            </a:r>
          </a:p>
          <a:p>
            <a:r>
              <a:rPr lang="en-CA" sz="4000" kern="100" dirty="0">
                <a:effectLst/>
                <a:latin typeface="+mj-lt"/>
                <a:ea typeface="DengXian" panose="02010600030101010101" pitchFamily="2" charset="-122"/>
                <a:cs typeface="Calibri" panose="020F0502020204030204" pitchFamily="34" charset="0"/>
              </a:rPr>
              <a:t>Poured out in sacrifice</a:t>
            </a:r>
          </a:p>
          <a:p>
            <a:r>
              <a:rPr lang="en-CA" sz="4000" kern="100" dirty="0">
                <a:effectLst/>
                <a:latin typeface="+mj-lt"/>
                <a:ea typeface="DengXian" panose="02010600030101010101" pitchFamily="2" charset="-122"/>
                <a:cs typeface="Calibri" panose="020F0502020204030204" pitchFamily="34" charset="0"/>
              </a:rPr>
              <a:t>To trade this sinner's end</a:t>
            </a:r>
          </a:p>
          <a:p>
            <a:r>
              <a:rPr lang="en-CA" sz="4000" kern="100" dirty="0">
                <a:effectLst/>
                <a:latin typeface="+mj-lt"/>
                <a:ea typeface="DengXian" panose="02010600030101010101" pitchFamily="2" charset="-122"/>
                <a:cs typeface="Calibri" panose="020F0502020204030204" pitchFamily="34" charset="0"/>
              </a:rPr>
              <a:t>For Your new covenant</a:t>
            </a:r>
          </a:p>
          <a:p>
            <a:endParaRPr lang="en-CA" sz="4000" kern="100" dirty="0">
              <a:effectLst/>
              <a:latin typeface="+mj-lt"/>
              <a:ea typeface="DengXian" panose="02010600030101010101" pitchFamily="2" charset="-122"/>
              <a:cs typeface="Calibri" panose="020F0502020204030204" pitchFamily="34" charset="0"/>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97119174"/>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r>
              <a:rPr lang="en-CA" sz="4000" kern="100" dirty="0">
                <a:effectLst/>
                <a:latin typeface="+mj-lt"/>
                <a:ea typeface="DengXian" panose="02010600030101010101" pitchFamily="2" charset="-122"/>
                <a:cs typeface="Calibri" panose="020F0502020204030204" pitchFamily="34" charset="0"/>
              </a:rPr>
              <a:t>Hallelujah</a:t>
            </a:r>
          </a:p>
          <a:p>
            <a:r>
              <a:rPr lang="en-CA" sz="4000" kern="100" dirty="0">
                <a:effectLst/>
                <a:latin typeface="+mj-lt"/>
                <a:ea typeface="DengXian" panose="02010600030101010101" pitchFamily="2" charset="-122"/>
                <a:cs typeface="Calibri" panose="020F0502020204030204" pitchFamily="34" charset="0"/>
              </a:rPr>
              <a:t>I'll live my life in remembrance</a:t>
            </a:r>
          </a:p>
          <a:p>
            <a:r>
              <a:rPr lang="en-CA" sz="4000" kern="100" dirty="0">
                <a:effectLst/>
                <a:latin typeface="+mj-lt"/>
                <a:ea typeface="DengXian" panose="02010600030101010101" pitchFamily="2" charset="-122"/>
                <a:cs typeface="Calibri" panose="020F0502020204030204" pitchFamily="34" charset="0"/>
              </a:rPr>
              <a:t>Hallelujah</a:t>
            </a:r>
          </a:p>
          <a:p>
            <a:r>
              <a:rPr lang="en-CA" sz="4000" kern="100" dirty="0">
                <a:effectLst/>
                <a:latin typeface="+mj-lt"/>
                <a:ea typeface="DengXian" panose="02010600030101010101" pitchFamily="2" charset="-122"/>
                <a:cs typeface="Calibri" panose="020F0502020204030204" pitchFamily="34" charset="0"/>
              </a:rPr>
              <a:t>Your promise I won't forget</a:t>
            </a:r>
          </a:p>
          <a:p>
            <a:r>
              <a:rPr lang="en-CA" sz="4000" kern="100" dirty="0">
                <a:effectLst/>
                <a:latin typeface="+mj-lt"/>
                <a:ea typeface="DengXian" panose="02010600030101010101" pitchFamily="2" charset="-122"/>
                <a:cs typeface="Calibri" panose="020F0502020204030204" pitchFamily="34" charset="0"/>
              </a:rPr>
              <a:t>I'll walk salvation's road</a:t>
            </a:r>
          </a:p>
          <a:p>
            <a:r>
              <a:rPr lang="en-CA" sz="4000" kern="100" dirty="0">
                <a:effectLst/>
                <a:latin typeface="+mj-lt"/>
                <a:ea typeface="DengXian" panose="02010600030101010101" pitchFamily="2" charset="-122"/>
                <a:cs typeface="Calibri" panose="020F0502020204030204" pitchFamily="34" charset="0"/>
              </a:rPr>
              <a:t>With fear and trembling</a:t>
            </a:r>
          </a:p>
          <a:p>
            <a:r>
              <a:rPr lang="en-CA" sz="4000" kern="100" dirty="0">
                <a:effectLst/>
                <a:latin typeface="+mj-lt"/>
                <a:ea typeface="DengXian" panose="02010600030101010101" pitchFamily="2" charset="-122"/>
                <a:cs typeface="Calibri" panose="020F0502020204030204" pitchFamily="34" charset="0"/>
              </a:rPr>
              <a:t>Your way borne as my own</a:t>
            </a:r>
          </a:p>
          <a:p>
            <a:r>
              <a:rPr lang="en-CA" sz="4000" kern="100" dirty="0">
                <a:effectLst/>
                <a:latin typeface="+mj-lt"/>
                <a:ea typeface="DengXian" panose="02010600030101010101" pitchFamily="2" charset="-122"/>
                <a:cs typeface="Calibri" panose="020F0502020204030204" pitchFamily="34" charset="0"/>
              </a:rPr>
              <a:t>As Christ is formed in me</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2</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099645651"/>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188526"/>
            <a:ext cx="9144000" cy="5669473"/>
          </a:xfrm>
        </p:spPr>
        <p:txBody>
          <a:bodyPr>
            <a:noAutofit/>
          </a:bodyPr>
          <a:lstStyle/>
          <a:p>
            <a:r>
              <a:rPr lang="en-CA" sz="4000" kern="100" dirty="0">
                <a:effectLst/>
                <a:latin typeface="+mj-lt"/>
                <a:ea typeface="DengXian" panose="02010600030101010101" pitchFamily="2" charset="-122"/>
                <a:cs typeface="Times New Roman" panose="02020603050405020304" pitchFamily="18" charset="0"/>
              </a:rPr>
              <a:t>Hallelujah</a:t>
            </a:r>
          </a:p>
          <a:p>
            <a:r>
              <a:rPr lang="en-CA" sz="4000" kern="100" dirty="0">
                <a:effectLst/>
                <a:latin typeface="+mj-lt"/>
                <a:ea typeface="DengXian" panose="02010600030101010101" pitchFamily="2" charset="-122"/>
                <a:cs typeface="Times New Roman" panose="02020603050405020304" pitchFamily="18" charset="0"/>
              </a:rPr>
              <a:t>I'll live my life in remembrance</a:t>
            </a:r>
          </a:p>
          <a:p>
            <a:r>
              <a:rPr lang="en-CA" sz="4000" kern="100" dirty="0">
                <a:effectLst/>
                <a:latin typeface="+mj-lt"/>
                <a:ea typeface="DengXian" panose="02010600030101010101" pitchFamily="2" charset="-122"/>
                <a:cs typeface="Times New Roman" panose="02020603050405020304" pitchFamily="18" charset="0"/>
              </a:rPr>
              <a:t>Hallelujah</a:t>
            </a:r>
          </a:p>
          <a:p>
            <a:r>
              <a:rPr lang="en-CA" sz="4000" kern="100" dirty="0">
                <a:effectLst/>
                <a:latin typeface="+mj-lt"/>
                <a:ea typeface="DengXian" panose="02010600030101010101" pitchFamily="2" charset="-122"/>
                <a:cs typeface="Times New Roman" panose="02020603050405020304" pitchFamily="18" charset="0"/>
              </a:rPr>
              <a:t>Your promise I won't forget</a:t>
            </a:r>
          </a:p>
          <a:p>
            <a:r>
              <a:rPr lang="en-CA" sz="4000" kern="100" dirty="0">
                <a:effectLst/>
                <a:latin typeface="+mj-lt"/>
                <a:ea typeface="DengXian" panose="02010600030101010101" pitchFamily="2" charset="-122"/>
                <a:cs typeface="Times New Roman" panose="02020603050405020304" pitchFamily="18" charset="0"/>
              </a:rPr>
              <a:t>If ever I should lose my way</a:t>
            </a:r>
          </a:p>
          <a:p>
            <a:r>
              <a:rPr lang="en-CA" sz="4000" kern="100" dirty="0">
                <a:effectLst/>
                <a:latin typeface="+mj-lt"/>
                <a:ea typeface="DengXian" panose="02010600030101010101" pitchFamily="2" charset="-122"/>
                <a:cs typeface="Times New Roman" panose="02020603050405020304" pitchFamily="18" charset="0"/>
              </a:rPr>
              <a:t>If ever I deny Your grace</a:t>
            </a:r>
          </a:p>
          <a:p>
            <a:r>
              <a:rPr lang="en-CA" sz="4000" kern="100" dirty="0">
                <a:effectLst/>
                <a:latin typeface="+mj-lt"/>
                <a:ea typeface="DengXian" panose="02010600030101010101" pitchFamily="2" charset="-122"/>
                <a:cs typeface="Times New Roman" panose="02020603050405020304" pitchFamily="18" charset="0"/>
              </a:rPr>
              <a:t>Remind me of the price You paid</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Hallelujah</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I'll live in remembrance</a:t>
            </a:r>
            <a:endParaRPr lang="en-CA" sz="4000" kern="100" dirty="0">
              <a:effectLst/>
              <a:latin typeface="+mj-lt"/>
              <a:ea typeface="DengXian" panose="02010600030101010101" pitchFamily="2" charset="-122"/>
              <a:cs typeface="Times New Roman" panose="02020603050405020304" pitchFamily="18" charset="0"/>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3</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952939125"/>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4</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
        <p:nvSpPr>
          <p:cNvPr id="3" name="Rectangle 4">
            <a:extLst>
              <a:ext uri="{FF2B5EF4-FFF2-40B4-BE49-F238E27FC236}">
                <a16:creationId xmlns:a16="http://schemas.microsoft.com/office/drawing/2014/main" id="{2F128F69-6750-2DCB-05D6-8BD2E7A69F35}"/>
              </a:ext>
            </a:extLst>
          </p:cNvPr>
          <p:cNvSpPr txBox="1">
            <a:spLocks noChangeArrowheads="1"/>
          </p:cNvSpPr>
          <p:nvPr/>
        </p:nvSpPr>
        <p:spPr bwMode="auto">
          <a:xfrm>
            <a:off x="152400" y="1442528"/>
            <a:ext cx="9144000" cy="556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5000"/>
              </a:lnSpc>
              <a:spcAft>
                <a:spcPts val="1000"/>
              </a:spcAft>
            </a:pPr>
            <a:endParaRPr kumimoji="0" lang="en-CA" altLang="zh-CN" sz="1000" dirty="0">
              <a:latin typeface="+mj-lt"/>
              <a:ea typeface="宋体" panose="02010600030101010101" pitchFamily="2" charset="-122"/>
              <a:cs typeface="宋体" panose="02010600030101010101" pitchFamily="2" charset="-122"/>
            </a:endParaRP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You've been so, so good to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You've been so, so good to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Oh to think where I would be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not for You</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not for You</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98857850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5</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
        <p:nvSpPr>
          <p:cNvPr id="3" name="Rectangle 4">
            <a:extLst>
              <a:ext uri="{FF2B5EF4-FFF2-40B4-BE49-F238E27FC236}">
                <a16:creationId xmlns:a16="http://schemas.microsoft.com/office/drawing/2014/main" id="{2F128F69-6750-2DCB-05D6-8BD2E7A69F35}"/>
              </a:ext>
            </a:extLst>
          </p:cNvPr>
          <p:cNvSpPr txBox="1">
            <a:spLocks noChangeArrowheads="1"/>
          </p:cNvSpPr>
          <p:nvPr/>
        </p:nvSpPr>
        <p:spPr bwMode="auto">
          <a:xfrm>
            <a:off x="152400" y="1442528"/>
            <a:ext cx="9144000" cy="556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5000"/>
              </a:lnSpc>
              <a:spcAft>
                <a:spcPts val="1000"/>
              </a:spcAft>
            </a:pPr>
            <a:endParaRPr kumimoji="0" lang="en-CA" altLang="zh-CN" sz="1000" dirty="0">
              <a:latin typeface="+mj-lt"/>
              <a:ea typeface="宋体" panose="02010600030101010101" pitchFamily="2" charset="-122"/>
              <a:cs typeface="宋体" panose="02010600030101010101" pitchFamily="2" charset="-122"/>
            </a:endParaRP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You've been so, so good to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You've been so, so good to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Oh to think where I would be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not for You</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not for You</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51864872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6</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
        <p:nvSpPr>
          <p:cNvPr id="3" name="Rectangle 4">
            <a:extLst>
              <a:ext uri="{FF2B5EF4-FFF2-40B4-BE49-F238E27FC236}">
                <a16:creationId xmlns:a16="http://schemas.microsoft.com/office/drawing/2014/main" id="{2F128F69-6750-2DCB-05D6-8BD2E7A69F35}"/>
              </a:ext>
            </a:extLst>
          </p:cNvPr>
          <p:cNvSpPr txBox="1">
            <a:spLocks noChangeArrowheads="1"/>
          </p:cNvSpPr>
          <p:nvPr/>
        </p:nvSpPr>
        <p:spPr bwMode="auto">
          <a:xfrm>
            <a:off x="152400" y="1442528"/>
            <a:ext cx="9144000" cy="556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5000"/>
              </a:lnSpc>
              <a:spcAft>
                <a:spcPts val="1000"/>
              </a:spcAft>
            </a:pPr>
            <a:endParaRPr kumimoji="0" lang="en-CA" altLang="zh-CN" sz="1000" dirty="0">
              <a:latin typeface="+mj-lt"/>
              <a:ea typeface="宋体" panose="02010600030101010101" pitchFamily="2" charset="-122"/>
              <a:cs typeface="宋体" panose="02010600030101010101" pitchFamily="2" charset="-122"/>
            </a:endParaRP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You've been so, so good to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You've been so, so good to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Oh to think where I would be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not for You</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not for You</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65096424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3"/>
          <p:cNvSpPr>
            <a:spLocks noGrp="1" noChangeArrowheads="1"/>
          </p:cNvSpPr>
          <p:nvPr>
            <p:ph type="title"/>
          </p:nvPr>
        </p:nvSpPr>
        <p:spPr>
          <a:xfrm>
            <a:off x="457199" y="130175"/>
            <a:ext cx="8552985" cy="882783"/>
          </a:xfrm>
        </p:spPr>
        <p:txBody>
          <a:bodyPr>
            <a:normAutofit fontScale="90000"/>
          </a:bodyPr>
          <a:lstStyle/>
          <a:p>
            <a:pPr algn="ctr" eaLnBrk="1" hangingPunct="1">
              <a:defRPr/>
            </a:pPr>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宣召经文</a:t>
            </a:r>
            <a:r>
              <a:rPr lang="zh-CN" altLang="en-US" sz="4000" b="1" dirty="0">
                <a:latin typeface="宋体" panose="02010600030101010101" pitchFamily="2" charset="-122"/>
                <a:ea typeface="宋体" panose="02010600030101010101" pitchFamily="2" charset="-122"/>
                <a:cs typeface="宋体" panose="02010600030101010101" pitchFamily="2" charset="-122"/>
              </a:rPr>
              <a:t>（诗篇</a:t>
            </a:r>
            <a:r>
              <a:rPr lang="en-US" altLang="zh-CN" sz="4000" b="1" dirty="0">
                <a:latin typeface="宋体" panose="02010600030101010101" pitchFamily="2" charset="-122"/>
                <a:ea typeface="宋体" panose="02010600030101010101" pitchFamily="2" charset="-122"/>
                <a:cs typeface="宋体" panose="02010600030101010101" pitchFamily="2" charset="-122"/>
              </a:rPr>
              <a:t>86:6–10</a:t>
            </a:r>
            <a:r>
              <a:rPr lang="zh-CN" altLang="en-US" sz="4000" b="1" dirty="0">
                <a:latin typeface="宋体" panose="02010600030101010101" pitchFamily="2" charset="-122"/>
                <a:ea typeface="宋体" panose="02010600030101010101" pitchFamily="2" charset="-122"/>
                <a:cs typeface="宋体" panose="02010600030101010101" pitchFamily="2" charset="-122"/>
              </a:rPr>
              <a:t>）</a:t>
            </a:r>
          </a:p>
        </p:txBody>
      </p:sp>
      <p:sp>
        <p:nvSpPr>
          <p:cNvPr id="524290" name="Content Placeholder 1"/>
          <p:cNvSpPr>
            <a:spLocks noGrp="1" noChangeArrowheads="1"/>
          </p:cNvSpPr>
          <p:nvPr>
            <p:ph idx="1"/>
          </p:nvPr>
        </p:nvSpPr>
        <p:spPr bwMode="auto">
          <a:xfrm>
            <a:off x="352476" y="1306286"/>
            <a:ext cx="8552985" cy="54666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lnSpc>
                <a:spcPct val="100000"/>
              </a:lnSpc>
              <a:buNone/>
            </a:pPr>
            <a:r>
              <a:rPr lang="zh-CN" altLang="en-US" sz="4400" dirty="0">
                <a:latin typeface="宋体" panose="02010600030101010101" pitchFamily="2" charset="-122"/>
                <a:ea typeface="宋体" panose="02010600030101010101" pitchFamily="2" charset="-122"/>
                <a:cs typeface="宋体" panose="02010600030101010101" pitchFamily="2" charset="-122"/>
              </a:rPr>
              <a:t>耶和华啊，求祢留心听我的祷告，垂听我恳求的声音。我在患难之日要求告祢，因为祢必应允我。主啊，诸神之中没有可比祢的；祢的作为也无可比。</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buNone/>
            </a:pPr>
            <a:r>
              <a:rPr lang="en-US" altLang="zh-CN" sz="4400" dirty="0">
                <a:latin typeface="宋体" panose="02010600030101010101" pitchFamily="2" charset="-122"/>
                <a:ea typeface="宋体" panose="02010600030101010101" pitchFamily="2" charset="-122"/>
                <a:cs typeface="宋体" panose="02010600030101010101" pitchFamily="2" charset="-122"/>
              </a:rPr>
              <a:t>——</a:t>
            </a:r>
            <a:endParaRPr lang="zh-CN" altLang="en-US" sz="4400" dirty="0">
              <a:latin typeface="宋体" panose="02010600030101010101" pitchFamily="2" charset="-122"/>
              <a:ea typeface="宋体" panose="02010600030101010101" pitchFamily="2" charset="-122"/>
              <a:cs typeface="宋体" panose="02010600030101010101" pitchFamily="2" charset="-122"/>
            </a:endParaRPr>
          </a:p>
        </p:txBody>
      </p:sp>
      <p:sp>
        <p:nvSpPr>
          <p:cNvPr id="524291" name="Text Box 5"/>
          <p:cNvSpPr txBox="1">
            <a:spLocks noChangeArrowheads="1"/>
          </p:cNvSpPr>
          <p:nvPr/>
        </p:nvSpPr>
        <p:spPr bwMode="auto">
          <a:xfrm>
            <a:off x="1835168" y="6597650"/>
            <a:ext cx="2232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endParaRPr lang="en-US" altLang="en-US" sz="1200">
              <a:solidFill>
                <a:srgbClr val="FFFF00"/>
              </a:solidFill>
              <a:latin typeface="華康細黑體"/>
            </a:endParaRPr>
          </a:p>
        </p:txBody>
      </p:sp>
      <p:sp>
        <p:nvSpPr>
          <p:cNvPr id="5" name="Rectangle 4"/>
          <p:cNvSpPr/>
          <p:nvPr/>
        </p:nvSpPr>
        <p:spPr>
          <a:xfrm flipV="1">
            <a:off x="858643" y="967237"/>
            <a:ext cx="7783551" cy="45719"/>
          </a:xfrm>
          <a:prstGeom prst="rect">
            <a:avLst/>
          </a:prstGeom>
          <a:solidFill>
            <a:srgbClr val="411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7</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
        <p:nvSpPr>
          <p:cNvPr id="3" name="Rectangle 4">
            <a:extLst>
              <a:ext uri="{FF2B5EF4-FFF2-40B4-BE49-F238E27FC236}">
                <a16:creationId xmlns:a16="http://schemas.microsoft.com/office/drawing/2014/main" id="{2F128F69-6750-2DCB-05D6-8BD2E7A69F35}"/>
              </a:ext>
            </a:extLst>
          </p:cNvPr>
          <p:cNvSpPr txBox="1">
            <a:spLocks noChangeArrowheads="1"/>
          </p:cNvSpPr>
          <p:nvPr/>
        </p:nvSpPr>
        <p:spPr bwMode="auto">
          <a:xfrm>
            <a:off x="152400" y="1442528"/>
            <a:ext cx="9144000" cy="556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5000"/>
              </a:lnSpc>
              <a:spcAft>
                <a:spcPts val="1000"/>
              </a:spcAft>
            </a:pPr>
            <a:endParaRPr kumimoji="0" lang="en-CA" altLang="zh-CN" sz="1000" dirty="0">
              <a:latin typeface="+mj-lt"/>
              <a:ea typeface="宋体" panose="02010600030101010101" pitchFamily="2" charset="-122"/>
              <a:cs typeface="宋体" panose="02010600030101010101" pitchFamily="2" charset="-122"/>
            </a:endParaRP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As far as heights reach from the depths</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As far as east is from the west</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So far Your grace has carried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Until I see You face to face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Until at last I've won my race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Remind me You're not finished yet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66854920"/>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8</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
        <p:nvSpPr>
          <p:cNvPr id="3" name="Rectangle 4">
            <a:extLst>
              <a:ext uri="{FF2B5EF4-FFF2-40B4-BE49-F238E27FC236}">
                <a16:creationId xmlns:a16="http://schemas.microsoft.com/office/drawing/2014/main" id="{2F128F69-6750-2DCB-05D6-8BD2E7A69F35}"/>
              </a:ext>
            </a:extLst>
          </p:cNvPr>
          <p:cNvSpPr txBox="1">
            <a:spLocks noChangeArrowheads="1"/>
          </p:cNvSpPr>
          <p:nvPr/>
        </p:nvSpPr>
        <p:spPr bwMode="auto">
          <a:xfrm>
            <a:off x="152400" y="1442528"/>
            <a:ext cx="9144000" cy="556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5000"/>
              </a:lnSpc>
              <a:spcAft>
                <a:spcPts val="1000"/>
              </a:spcAft>
            </a:pPr>
            <a:endParaRPr kumimoji="0" lang="en-CA" altLang="zh-CN" sz="1000" dirty="0">
              <a:latin typeface="+mj-lt"/>
              <a:ea typeface="宋体" panose="02010600030101010101" pitchFamily="2" charset="-122"/>
              <a:cs typeface="宋体" panose="02010600030101010101" pitchFamily="2" charset="-122"/>
            </a:endParaRP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Hallelujah</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 live in remembrance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 take the bread of life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Broken for all my sin</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Your body crucified</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376318490"/>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9</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
        <p:nvSpPr>
          <p:cNvPr id="3" name="Rectangle 4">
            <a:extLst>
              <a:ext uri="{FF2B5EF4-FFF2-40B4-BE49-F238E27FC236}">
                <a16:creationId xmlns:a16="http://schemas.microsoft.com/office/drawing/2014/main" id="{2F128F69-6750-2DCB-05D6-8BD2E7A69F35}"/>
              </a:ext>
            </a:extLst>
          </p:cNvPr>
          <p:cNvSpPr txBox="1">
            <a:spLocks noChangeArrowheads="1"/>
          </p:cNvSpPr>
          <p:nvPr/>
        </p:nvSpPr>
        <p:spPr bwMode="auto">
          <a:xfrm>
            <a:off x="152400" y="1442528"/>
            <a:ext cx="9144000" cy="556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5000"/>
              </a:lnSpc>
              <a:spcAft>
                <a:spcPts val="1000"/>
              </a:spcAft>
            </a:pPr>
            <a:endParaRPr kumimoji="0" lang="en-CA" altLang="zh-CN" sz="1000" dirty="0">
              <a:latin typeface="+mj-lt"/>
              <a:ea typeface="宋体" panose="02010600030101010101" pitchFamily="2" charset="-122"/>
              <a:cs typeface="宋体" panose="02010600030101010101" pitchFamily="2" charset="-122"/>
            </a:endParaRP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To make me whole again</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 will recall the cup</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Poured out in sacrifice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To trade this sinner's end</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For Your new covenant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107820427"/>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10</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
        <p:nvSpPr>
          <p:cNvPr id="3" name="Rectangle 4">
            <a:extLst>
              <a:ext uri="{FF2B5EF4-FFF2-40B4-BE49-F238E27FC236}">
                <a16:creationId xmlns:a16="http://schemas.microsoft.com/office/drawing/2014/main" id="{2F128F69-6750-2DCB-05D6-8BD2E7A69F35}"/>
              </a:ext>
            </a:extLst>
          </p:cNvPr>
          <p:cNvSpPr txBox="1">
            <a:spLocks noChangeArrowheads="1"/>
          </p:cNvSpPr>
          <p:nvPr/>
        </p:nvSpPr>
        <p:spPr bwMode="auto">
          <a:xfrm>
            <a:off x="152400" y="1442528"/>
            <a:ext cx="9144000" cy="556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Hallelujah</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I'll live my life in remembrance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Hallelujah</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Your promise I won't forget</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I'll walk salvation's road</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With fear and trembling</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Your way borne as my own</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As Christ is formed in me</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295292015"/>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11</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
        <p:nvSpPr>
          <p:cNvPr id="3" name="Rectangle 4">
            <a:extLst>
              <a:ext uri="{FF2B5EF4-FFF2-40B4-BE49-F238E27FC236}">
                <a16:creationId xmlns:a16="http://schemas.microsoft.com/office/drawing/2014/main" id="{2F128F69-6750-2DCB-05D6-8BD2E7A69F35}"/>
              </a:ext>
            </a:extLst>
          </p:cNvPr>
          <p:cNvSpPr txBox="1">
            <a:spLocks noChangeArrowheads="1"/>
          </p:cNvSpPr>
          <p:nvPr/>
        </p:nvSpPr>
        <p:spPr bwMode="auto">
          <a:xfrm>
            <a:off x="108723" y="1267266"/>
            <a:ext cx="9144000" cy="556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Hallelujah</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I'll live my life in remembrance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Hallelujah</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Your promise I won't forget</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ever I should lose my way</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ever I deny Your grace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Remind me of the price You paid</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Hallelujah</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I'll live in remembrance</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341627536"/>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12</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
        <p:nvSpPr>
          <p:cNvPr id="3" name="Rectangle 4">
            <a:extLst>
              <a:ext uri="{FF2B5EF4-FFF2-40B4-BE49-F238E27FC236}">
                <a16:creationId xmlns:a16="http://schemas.microsoft.com/office/drawing/2014/main" id="{2F128F69-6750-2DCB-05D6-8BD2E7A69F35}"/>
              </a:ext>
            </a:extLst>
          </p:cNvPr>
          <p:cNvSpPr txBox="1">
            <a:spLocks noChangeArrowheads="1"/>
          </p:cNvSpPr>
          <p:nvPr/>
        </p:nvSpPr>
        <p:spPr bwMode="auto">
          <a:xfrm>
            <a:off x="108723" y="1315968"/>
            <a:ext cx="9144000" cy="551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000" kern="100" dirty="0">
              <a:effectLst/>
              <a:latin typeface="Calibri" panose="020F0502020204030204" pitchFamily="34" charset="0"/>
              <a:ea typeface="DengXian" panose="02010600030101010101" pitchFamily="2" charset="-122"/>
              <a:cs typeface="Times New Roman" panose="02020603050405020304" pitchFamily="18" charset="0"/>
            </a:endParaRP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You've been so, so good to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You've been so, so good to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Oh to think where I would be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not for You</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not for You</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814174272"/>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13</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
        <p:nvSpPr>
          <p:cNvPr id="3" name="Rectangle 4">
            <a:extLst>
              <a:ext uri="{FF2B5EF4-FFF2-40B4-BE49-F238E27FC236}">
                <a16:creationId xmlns:a16="http://schemas.microsoft.com/office/drawing/2014/main" id="{2F128F69-6750-2DCB-05D6-8BD2E7A69F35}"/>
              </a:ext>
            </a:extLst>
          </p:cNvPr>
          <p:cNvSpPr txBox="1">
            <a:spLocks noChangeArrowheads="1"/>
          </p:cNvSpPr>
          <p:nvPr/>
        </p:nvSpPr>
        <p:spPr bwMode="auto">
          <a:xfrm>
            <a:off x="108723" y="1315968"/>
            <a:ext cx="9144000" cy="551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000" kern="100" dirty="0">
              <a:effectLst/>
              <a:latin typeface="Calibri" panose="020F0502020204030204" pitchFamily="34" charset="0"/>
              <a:ea typeface="DengXian" panose="02010600030101010101" pitchFamily="2" charset="-122"/>
              <a:cs typeface="Times New Roman" panose="02020603050405020304" pitchFamily="18" charset="0"/>
            </a:endParaRP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You've been so, so good to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You've been so, so good to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Oh to think where I would be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not for You</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not for You</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602259714"/>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14</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
        <p:nvSpPr>
          <p:cNvPr id="3" name="Rectangle 4">
            <a:extLst>
              <a:ext uri="{FF2B5EF4-FFF2-40B4-BE49-F238E27FC236}">
                <a16:creationId xmlns:a16="http://schemas.microsoft.com/office/drawing/2014/main" id="{2F128F69-6750-2DCB-05D6-8BD2E7A69F35}"/>
              </a:ext>
            </a:extLst>
          </p:cNvPr>
          <p:cNvSpPr txBox="1">
            <a:spLocks noChangeArrowheads="1"/>
          </p:cNvSpPr>
          <p:nvPr/>
        </p:nvSpPr>
        <p:spPr bwMode="auto">
          <a:xfrm>
            <a:off x="108723" y="1315968"/>
            <a:ext cx="9144000" cy="551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000" kern="100" dirty="0">
              <a:effectLst/>
              <a:latin typeface="Calibri" panose="020F0502020204030204" pitchFamily="34" charset="0"/>
              <a:ea typeface="DengXian" panose="02010600030101010101" pitchFamily="2" charset="-122"/>
              <a:cs typeface="Times New Roman" panose="02020603050405020304" pitchFamily="18" charset="0"/>
            </a:endParaRP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You've been so, so good to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You've been so, so good to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Oh to think where I would be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not for You</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If not for You</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655457149"/>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15</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
        <p:nvSpPr>
          <p:cNvPr id="3" name="Rectangle 4">
            <a:extLst>
              <a:ext uri="{FF2B5EF4-FFF2-40B4-BE49-F238E27FC236}">
                <a16:creationId xmlns:a16="http://schemas.microsoft.com/office/drawing/2014/main" id="{2F128F69-6750-2DCB-05D6-8BD2E7A69F35}"/>
              </a:ext>
            </a:extLst>
          </p:cNvPr>
          <p:cNvSpPr txBox="1">
            <a:spLocks noChangeArrowheads="1"/>
          </p:cNvSpPr>
          <p:nvPr/>
        </p:nvSpPr>
        <p:spPr bwMode="auto">
          <a:xfrm>
            <a:off x="108723" y="1315968"/>
            <a:ext cx="9144000" cy="551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000" kern="100" dirty="0">
              <a:effectLst/>
              <a:latin typeface="Calibri" panose="020F0502020204030204" pitchFamily="34" charset="0"/>
              <a:ea typeface="DengXian" panose="02010600030101010101" pitchFamily="2" charset="-122"/>
              <a:cs typeface="Times New Roman" panose="02020603050405020304" pitchFamily="18" charset="0"/>
            </a:endParaRP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As far as heights reach from the depths</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As far as east is from the west</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So far Your grace has carried me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Until I see You face to face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Until at last I've won my race</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Remind me You're not finished yet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752494632"/>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000" dirty="0">
              <a:latin typeface="+mj-lt"/>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en-CA" altLang="zh-CN"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Remembrance </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a:solidFill>
                  <a:schemeClr val="tx1"/>
                </a:solidFill>
                <a:effectLst/>
                <a:latin typeface="宋体" panose="02010600030101010101" pitchFamily="2" charset="-122"/>
                <a:ea typeface="宋体" panose="02010600030101010101" pitchFamily="2" charset="-122"/>
                <a:cs typeface="宋体" panose="02010600030101010101" pitchFamily="2" charset="-122"/>
              </a:rPr>
              <a:t>16</a:t>
            </a:r>
            <a:r>
              <a:rPr kumimoji="0" lang="zh-CN" altLang="en-US" sz="3600" kern="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endPar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3" name="Rectangle 4">
            <a:extLst>
              <a:ext uri="{FF2B5EF4-FFF2-40B4-BE49-F238E27FC236}">
                <a16:creationId xmlns:a16="http://schemas.microsoft.com/office/drawing/2014/main" id="{2F128F69-6750-2DCB-05D6-8BD2E7A69F35}"/>
              </a:ext>
            </a:extLst>
          </p:cNvPr>
          <p:cNvSpPr txBox="1">
            <a:spLocks noChangeArrowheads="1"/>
          </p:cNvSpPr>
          <p:nvPr/>
        </p:nvSpPr>
        <p:spPr bwMode="auto">
          <a:xfrm>
            <a:off x="108723" y="1315968"/>
            <a:ext cx="9144000" cy="551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1pPr>
            <a:lvl2pPr marL="742950" indent="-28575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2pPr>
            <a:lvl3pPr marL="11430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3pPr>
            <a:lvl4pPr marL="16002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4pPr>
            <a:lvl5pPr marL="2057400" indent="-228600" algn="ctr" rtl="0" eaLnBrk="0" fontAlgn="base" hangingPunct="0">
              <a:spcBef>
                <a:spcPts val="0"/>
              </a:spcBef>
              <a:spcAft>
                <a:spcPct val="0"/>
              </a:spcAft>
              <a:buFont typeface="Arial" panose="020B0604020202020204" pitchFamily="34" charset="0"/>
              <a:buNone/>
              <a:defRPr sz="3600" kern="1200">
                <a:solidFill>
                  <a:schemeClr val="tx1"/>
                </a:solidFill>
                <a:latin typeface="標楷體" pitchFamily="65" charset="-120"/>
                <a:ea typeface="標楷體" pitchFamily="65" charset="-120"/>
                <a:cs typeface="標楷體" pitchFamily="65" charset="-12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1000" kern="100" dirty="0">
              <a:effectLst/>
              <a:latin typeface="Calibri" panose="020F0502020204030204" pitchFamily="34" charset="0"/>
              <a:ea typeface="DengXian" panose="02010600030101010101" pitchFamily="2" charset="-122"/>
              <a:cs typeface="Times New Roman" panose="02020603050405020304" pitchFamily="18" charset="0"/>
            </a:endParaRP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Hallelujah</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Hallelujah</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Hallelujah</a:t>
            </a:r>
          </a:p>
          <a:p>
            <a:r>
              <a:rPr lang="en-CA" sz="4000" kern="100" dirty="0">
                <a:effectLst/>
                <a:latin typeface="Calibri" panose="020F0502020204030204" pitchFamily="34" charset="0"/>
                <a:ea typeface="DengXian" panose="02010600030101010101" pitchFamily="2" charset="-122"/>
                <a:cs typeface="Times New Roman" panose="02020603050405020304" pitchFamily="18" charset="0"/>
              </a:rPr>
              <a:t>I live in remembrance</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a:p>
            <a:pPr>
              <a:lnSpc>
                <a:spcPct val="115000"/>
              </a:lnSpc>
              <a:spcAft>
                <a:spcPts val="1000"/>
              </a:spcAft>
            </a:pPr>
            <a:r>
              <a:rPr kumimoji="0" lang="zh-CN" altLang="en-US" sz="48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98814811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3"/>
          <p:cNvSpPr>
            <a:spLocks noGrp="1" noChangeArrowheads="1"/>
          </p:cNvSpPr>
          <p:nvPr>
            <p:ph type="title"/>
          </p:nvPr>
        </p:nvSpPr>
        <p:spPr>
          <a:xfrm>
            <a:off x="457199" y="130175"/>
            <a:ext cx="8552985" cy="882783"/>
          </a:xfrm>
        </p:spPr>
        <p:txBody>
          <a:bodyPr>
            <a:normAutofit fontScale="90000"/>
          </a:bodyPr>
          <a:lstStyle/>
          <a:p>
            <a:pPr algn="ctr" eaLnBrk="1" hangingPunct="1">
              <a:defRPr/>
            </a:pPr>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宣召经文</a:t>
            </a:r>
            <a:r>
              <a:rPr lang="zh-CN" altLang="en-US" sz="4000" b="1" dirty="0">
                <a:latin typeface="宋体" panose="02010600030101010101" pitchFamily="2" charset="-122"/>
                <a:ea typeface="宋体" panose="02010600030101010101" pitchFamily="2" charset="-122"/>
                <a:cs typeface="宋体" panose="02010600030101010101" pitchFamily="2" charset="-122"/>
              </a:rPr>
              <a:t>（诗篇</a:t>
            </a:r>
            <a:r>
              <a:rPr lang="en-US" altLang="zh-CN" sz="4000" b="1" dirty="0">
                <a:latin typeface="宋体" panose="02010600030101010101" pitchFamily="2" charset="-122"/>
                <a:ea typeface="宋体" panose="02010600030101010101" pitchFamily="2" charset="-122"/>
                <a:cs typeface="宋体" panose="02010600030101010101" pitchFamily="2" charset="-122"/>
              </a:rPr>
              <a:t>86:6–10</a:t>
            </a:r>
            <a:r>
              <a:rPr lang="zh-CN" altLang="en-US" sz="4000" b="1" dirty="0">
                <a:latin typeface="宋体" panose="02010600030101010101" pitchFamily="2" charset="-122"/>
                <a:ea typeface="宋体" panose="02010600030101010101" pitchFamily="2" charset="-122"/>
                <a:cs typeface="宋体" panose="02010600030101010101" pitchFamily="2" charset="-122"/>
              </a:rPr>
              <a:t>）</a:t>
            </a:r>
          </a:p>
        </p:txBody>
      </p:sp>
      <p:sp>
        <p:nvSpPr>
          <p:cNvPr id="524290" name="Content Placeholder 1"/>
          <p:cNvSpPr>
            <a:spLocks noGrp="1" noChangeArrowheads="1"/>
          </p:cNvSpPr>
          <p:nvPr>
            <p:ph idx="1"/>
          </p:nvPr>
        </p:nvSpPr>
        <p:spPr bwMode="auto">
          <a:xfrm>
            <a:off x="261256" y="1306286"/>
            <a:ext cx="8552985" cy="54666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lnSpc>
                <a:spcPct val="100000"/>
              </a:lnSpc>
              <a:buNone/>
            </a:pPr>
            <a:r>
              <a:rPr lang="zh-CN" altLang="en-US" sz="4400" dirty="0">
                <a:latin typeface="宋体" panose="02010600030101010101" pitchFamily="2" charset="-122"/>
                <a:ea typeface="宋体" panose="02010600030101010101" pitchFamily="2" charset="-122"/>
                <a:cs typeface="宋体" panose="02010600030101010101" pitchFamily="2" charset="-122"/>
              </a:rPr>
              <a:t>主啊，祢所造的万民都要来敬拜你；他们也要荣耀祢的名。因祢为大，且行奇妙的事；惟独祢是 　    神。</a:t>
            </a:r>
          </a:p>
        </p:txBody>
      </p:sp>
      <p:sp>
        <p:nvSpPr>
          <p:cNvPr id="524291" name="Text Box 5"/>
          <p:cNvSpPr txBox="1">
            <a:spLocks noChangeArrowheads="1"/>
          </p:cNvSpPr>
          <p:nvPr/>
        </p:nvSpPr>
        <p:spPr bwMode="auto">
          <a:xfrm>
            <a:off x="1835168" y="6597650"/>
            <a:ext cx="2232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endParaRPr lang="en-US" altLang="en-US" sz="1200">
              <a:solidFill>
                <a:srgbClr val="FFFF00"/>
              </a:solidFill>
              <a:latin typeface="華康細黑體"/>
            </a:endParaRPr>
          </a:p>
        </p:txBody>
      </p:sp>
      <p:sp>
        <p:nvSpPr>
          <p:cNvPr id="5" name="Rectangle 4"/>
          <p:cNvSpPr/>
          <p:nvPr/>
        </p:nvSpPr>
        <p:spPr>
          <a:xfrm flipV="1">
            <a:off x="858643" y="967237"/>
            <a:ext cx="7783551" cy="45719"/>
          </a:xfrm>
          <a:prstGeom prst="rect">
            <a:avLst/>
          </a:prstGeom>
          <a:solidFill>
            <a:srgbClr val="411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Tree>
    <p:extLst>
      <p:ext uri="{BB962C8B-B14F-4D97-AF65-F5344CB8AC3E}">
        <p14:creationId xmlns:p14="http://schemas.microsoft.com/office/powerpoint/2010/main" val="3014496865"/>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7" name="Title 1"/>
          <p:cNvSpPr>
            <a:spLocks noGrp="1" noChangeArrowheads="1"/>
          </p:cNvSpPr>
          <p:nvPr>
            <p:ph type="title"/>
          </p:nvPr>
        </p:nvSpPr>
        <p:spPr bwMode="auto">
          <a:xfrm>
            <a:off x="457200" y="1557342"/>
            <a:ext cx="8229600" cy="1844675"/>
          </a:xfrm>
        </p:spPr>
        <p:txBody>
          <a:bodyPr wrap="square" numCol="1" anchorCtr="0" compatLnSpc="1"/>
          <a:lstStyle/>
          <a:p>
            <a:r>
              <a:rPr lang="zh-CN" altLang="en-US" sz="5800" b="1">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会众静默</a:t>
            </a:r>
          </a:p>
        </p:txBody>
      </p:sp>
      <p:sp>
        <p:nvSpPr>
          <p:cNvPr id="3" name="Rectangle 2"/>
          <p:cNvSpPr/>
          <p:nvPr/>
        </p:nvSpPr>
        <p:spPr>
          <a:xfrm>
            <a:off x="1979618" y="3230697"/>
            <a:ext cx="5184775" cy="53975"/>
          </a:xfrm>
          <a:prstGeom prst="rect">
            <a:avLst/>
          </a:prstGeom>
          <a:solidFill>
            <a:srgbClr val="411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1459" name="Title 1"/>
          <p:cNvSpPr txBox="1">
            <a:spLocks noChangeArrowheads="1"/>
          </p:cNvSpPr>
          <p:nvPr/>
        </p:nvSpPr>
        <p:spPr bwMode="auto">
          <a:xfrm>
            <a:off x="468313" y="2952755"/>
            <a:ext cx="82296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60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n-cs"/>
              </a:rPr>
              <a:t>祷告</a:t>
            </a:r>
          </a:p>
        </p:txBody>
      </p:sp>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2"/>
          <p:cNvSpPr txBox="1">
            <a:spLocks noChangeArrowheads="1"/>
          </p:cNvSpPr>
          <p:nvPr/>
        </p:nvSpPr>
        <p:spPr bwMode="auto">
          <a:xfrm>
            <a:off x="771914" y="2457027"/>
            <a:ext cx="7333488" cy="3171128"/>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4800" b="1" dirty="0">
                <a:effectLst>
                  <a:outerShdw blurRad="38100" dist="38100" dir="2700000" algn="tl">
                    <a:srgbClr val="000000">
                      <a:alpha val="43137"/>
                    </a:srgbClr>
                  </a:outerShdw>
                </a:effectLst>
                <a:latin typeface="宋体" pitchFamily="2" charset="-122"/>
                <a:ea typeface="宋体" pitchFamily="2" charset="-122"/>
                <a:sym typeface="+mn-ea"/>
              </a:rPr>
              <a:t>腓利门书</a:t>
            </a:r>
            <a:r>
              <a:rPr lang="en-US" altLang="zh-CN" sz="4800" b="1" dirty="0">
                <a:effectLst>
                  <a:outerShdw blurRad="38100" dist="38100" dir="2700000" algn="tl">
                    <a:srgbClr val="000000">
                      <a:alpha val="43137"/>
                    </a:srgbClr>
                  </a:outerShdw>
                </a:effectLst>
                <a:latin typeface="宋体" pitchFamily="2" charset="-122"/>
                <a:ea typeface="宋体" pitchFamily="2" charset="-122"/>
                <a:sym typeface="+mn-ea"/>
              </a:rPr>
              <a:t>1</a:t>
            </a:r>
            <a:r>
              <a:rPr lang="zh-CN" altLang="en-US" sz="4800" b="1" dirty="0">
                <a:effectLst>
                  <a:outerShdw blurRad="38100" dist="38100" dir="2700000" algn="tl">
                    <a:srgbClr val="000000">
                      <a:alpha val="43137"/>
                    </a:srgbClr>
                  </a:outerShdw>
                </a:effectLst>
                <a:latin typeface="宋体" pitchFamily="2" charset="-122"/>
                <a:ea typeface="宋体" pitchFamily="2" charset="-122"/>
                <a:sym typeface="+mn-ea"/>
              </a:rPr>
              <a:t>：</a:t>
            </a:r>
            <a:r>
              <a:rPr lang="en-US" altLang="zh-CN" sz="4800" b="1" dirty="0">
                <a:effectLst>
                  <a:outerShdw blurRad="38100" dist="38100" dir="2700000" algn="tl">
                    <a:srgbClr val="000000">
                      <a:alpha val="43137"/>
                    </a:srgbClr>
                  </a:outerShdw>
                </a:effectLst>
                <a:latin typeface="宋体" pitchFamily="2" charset="-122"/>
                <a:ea typeface="宋体" pitchFamily="2" charset="-122"/>
                <a:sym typeface="+mn-ea"/>
              </a:rPr>
              <a:t>1-25</a:t>
            </a:r>
            <a:endParaRPr lang="en-CA" altLang="zh-CN" sz="4800" b="1" dirty="0">
              <a:effectLst>
                <a:outerShdw blurRad="38100" dist="38100" dir="2700000" algn="tl">
                  <a:srgbClr val="000000">
                    <a:alpha val="43137"/>
                  </a:srgbClr>
                </a:outerShdw>
              </a:effectLst>
              <a:latin typeface="宋体" pitchFamily="2" charset="-122"/>
              <a:ea typeface="宋体" pitchFamily="2"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endParaRPr lang="en-US" altLang="zh-CN" sz="4800" b="1" dirty="0">
              <a:effectLst>
                <a:outerShdw blurRad="38100" dist="38100" dir="2700000" algn="tl">
                  <a:srgbClr val="000000">
                    <a:alpha val="43137"/>
                  </a:srgbClr>
                </a:outerShdw>
              </a:effectLst>
              <a:latin typeface="宋体" pitchFamily="2" charset="-122"/>
              <a:ea typeface="宋体" pitchFamily="2" charset="-122"/>
              <a:sym typeface="+mn-ea"/>
            </a:endParaRPr>
          </a:p>
        </p:txBody>
      </p:sp>
      <p:sp>
        <p:nvSpPr>
          <p:cNvPr id="6" name="Picture 2"/>
          <p:cNvSpPr txBox="1">
            <a:spLocks noChangeArrowheads="1"/>
          </p:cNvSpPr>
          <p:nvPr/>
        </p:nvSpPr>
        <p:spPr>
          <a:xfrm>
            <a:off x="179396" y="647703"/>
            <a:ext cx="8518525" cy="1052513"/>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TW" sz="4800" b="1" i="0" u="none" strike="noStrike" kern="1200" cap="none" spc="0" normalizeH="0" baseline="0" noProof="0">
              <a:ln>
                <a:noFill/>
              </a:ln>
              <a:solidFill>
                <a:prstClr val="white"/>
              </a:solidFill>
              <a:effectLst>
                <a:glow rad="63500">
                  <a:srgbClr val="FFFF00">
                    <a:alpha val="40000"/>
                  </a:srgbClr>
                </a:glow>
              </a:effectLst>
              <a:uLnTx/>
              <a:uFillTx/>
              <a:latin typeface="標楷體" pitchFamily="65" charset="-120"/>
              <a:ea typeface="標楷體" pitchFamily="65" charset="-120"/>
              <a:cs typeface="標楷體" pitchFamily="65" charset="-120"/>
            </a:endParaRPr>
          </a:p>
        </p:txBody>
      </p:sp>
      <p:sp>
        <p:nvSpPr>
          <p:cNvPr id="532483" name="Title 1"/>
          <p:cNvSpPr>
            <a:spLocks noGrp="1" noChangeArrowheads="1"/>
          </p:cNvSpPr>
          <p:nvPr>
            <p:ph type="title"/>
          </p:nvPr>
        </p:nvSpPr>
        <p:spPr bwMode="auto">
          <a:xfrm>
            <a:off x="519113" y="981075"/>
            <a:ext cx="8229600" cy="158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TW" altLang="en-US" sz="5000" b="1" dirty="0">
                <a:solidFill>
                  <a:schemeClr val="tx1"/>
                </a:solidFill>
                <a:latin typeface="宋体" panose="02010600030101010101" pitchFamily="2" charset="-122"/>
                <a:ea typeface="宋体" panose="02010600030101010101" pitchFamily="2" charset="-122"/>
              </a:rPr>
              <a:t>请会</a:t>
            </a:r>
            <a:r>
              <a:rPr lang="zh-CN" altLang="zh-TW" sz="5000" b="1" dirty="0">
                <a:solidFill>
                  <a:schemeClr val="tx1"/>
                </a:solidFill>
                <a:latin typeface="宋体" panose="02010600030101010101" pitchFamily="2" charset="-122"/>
                <a:ea typeface="宋体" panose="02010600030101010101" pitchFamily="2" charset="-122"/>
              </a:rPr>
              <a:t>众</a:t>
            </a:r>
            <a:r>
              <a:rPr lang="zh-TW" altLang="en-US" sz="5000" b="1" dirty="0">
                <a:solidFill>
                  <a:schemeClr val="tx1"/>
                </a:solidFill>
                <a:latin typeface="宋体" panose="02010600030101010101" pitchFamily="2" charset="-122"/>
                <a:ea typeface="宋体" panose="02010600030101010101" pitchFamily="2" charset="-122"/>
              </a:rPr>
              <a:t>打开圣经</a:t>
            </a:r>
          </a:p>
        </p:txBody>
      </p:sp>
      <p:sp>
        <p:nvSpPr>
          <p:cNvPr id="4" name="Rectangle 3"/>
          <p:cNvSpPr/>
          <p:nvPr/>
        </p:nvSpPr>
        <p:spPr>
          <a:xfrm>
            <a:off x="1979618" y="2222500"/>
            <a:ext cx="5184775" cy="46038"/>
          </a:xfrm>
          <a:prstGeom prst="rect">
            <a:avLst/>
          </a:prstGeom>
          <a:solidFill>
            <a:srgbClr val="411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CA" sz="1800"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p:txBody>
      </p:sp>
    </p:spTree>
  </p:cSld>
  <p:clrMapOvr>
    <a:masterClrMapping/>
  </p:clrMapOvr>
  <p:transition spd="med"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308610" y="1317625"/>
            <a:ext cx="8835390" cy="5417185"/>
          </a:xfrm>
        </p:spPr>
        <p:txBody>
          <a:bodyPr>
            <a:noAutofit/>
          </a:bodyPr>
          <a:lstStyle/>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1</a:t>
            </a:r>
            <a:r>
              <a:rPr lang="zh-CN" altLang="en-US" sz="4400" dirty="0">
                <a:latin typeface="宋体" panose="02010600030101010101" pitchFamily="2" charset="-122"/>
                <a:ea typeface="宋体" panose="02010600030101010101" pitchFamily="2" charset="-122"/>
                <a:cs typeface="宋体" panose="02010600030101010101" pitchFamily="2" charset="-122"/>
              </a:rPr>
              <a:t> 为基督耶稣被囚的保罗，同兄弟提摩太写信给我们所亲爱的同工腓利门， </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2</a:t>
            </a:r>
            <a:r>
              <a:rPr lang="zh-CN" altLang="en-US" sz="4400" dirty="0">
                <a:latin typeface="宋体" panose="02010600030101010101" pitchFamily="2" charset="-122"/>
                <a:ea typeface="宋体" panose="02010600030101010101" pitchFamily="2" charset="-122"/>
                <a:cs typeface="宋体" panose="02010600030101010101" pitchFamily="2" charset="-122"/>
              </a:rPr>
              <a:t> 和妹子亚腓亚并与我们同当兵的亚基布，以及在你家的教会。 </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腓利门书</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308610" y="1317625"/>
            <a:ext cx="8835390" cy="5417185"/>
          </a:xfrm>
        </p:spPr>
        <p:txBody>
          <a:bodyPr>
            <a:noAutofit/>
          </a:bodyPr>
          <a:lstStyle/>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3</a:t>
            </a:r>
            <a:r>
              <a:rPr lang="zh-CN" altLang="en-US" sz="4400" dirty="0">
                <a:latin typeface="宋体" panose="02010600030101010101" pitchFamily="2" charset="-122"/>
                <a:ea typeface="宋体" panose="02010600030101010101" pitchFamily="2" charset="-122"/>
                <a:cs typeface="宋体" panose="02010600030101010101" pitchFamily="2" charset="-122"/>
              </a:rPr>
              <a:t> 愿恩惠、平安从　神我们的父和主耶稣基督归与你们！</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4</a:t>
            </a:r>
            <a:r>
              <a:rPr lang="zh-CN" altLang="en-US" sz="4400" dirty="0">
                <a:latin typeface="宋体" panose="02010600030101010101" pitchFamily="2" charset="-122"/>
                <a:ea typeface="宋体" panose="02010600030101010101" pitchFamily="2" charset="-122"/>
                <a:cs typeface="宋体" panose="02010600030101010101" pitchFamily="2" charset="-122"/>
              </a:rPr>
              <a:t> 我祷告的时候提到你，常为你感谢我的　神；</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5</a:t>
            </a:r>
            <a:r>
              <a:rPr lang="zh-CN" altLang="en-US" sz="4400" dirty="0">
                <a:latin typeface="宋体" panose="02010600030101010101" pitchFamily="2" charset="-122"/>
                <a:ea typeface="宋体" panose="02010600030101010101" pitchFamily="2" charset="-122"/>
                <a:cs typeface="宋体" panose="02010600030101010101" pitchFamily="2" charset="-122"/>
              </a:rPr>
              <a:t> 因听说你的爱心并你向主耶稣和众圣徒的信心（或作“因听说你向主耶稣和众圣徒有爱心有信心”）。</a:t>
            </a:r>
          </a:p>
          <a:p>
            <a:pPr marL="0" indent="0" algn="l"/>
            <a:r>
              <a:rPr lang="zh-CN" altLang="en-US" sz="4400" dirty="0">
                <a:latin typeface="宋体" panose="02010600030101010101" pitchFamily="2" charset="-122"/>
                <a:ea typeface="宋体" panose="02010600030101010101" pitchFamily="2" charset="-122"/>
                <a:cs typeface="宋体" panose="02010600030101010101" pitchFamily="2" charset="-122"/>
              </a:rPr>
              <a:t> </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4400" dirty="0">
              <a:latin typeface="宋体" panose="02010600030101010101" pitchFamily="2" charset="-122"/>
              <a:ea typeface="宋体" panose="02010600030101010101" pitchFamily="2" charset="-122"/>
              <a:cs typeface="宋体" panose="02010600030101010101" pitchFamily="2" charset="-122"/>
            </a:endParaRP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腓利门书</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533430696"/>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308610" y="1317625"/>
            <a:ext cx="8835390" cy="5417185"/>
          </a:xfrm>
        </p:spPr>
        <p:txBody>
          <a:bodyPr>
            <a:noAutofit/>
          </a:bodyPr>
          <a:lstStyle/>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6</a:t>
            </a:r>
            <a:r>
              <a:rPr lang="zh-CN" altLang="en-US" sz="4400" dirty="0">
                <a:latin typeface="宋体" panose="02010600030101010101" pitchFamily="2" charset="-122"/>
                <a:ea typeface="宋体" panose="02010600030101010101" pitchFamily="2" charset="-122"/>
                <a:cs typeface="宋体" panose="02010600030101010101" pitchFamily="2" charset="-122"/>
              </a:rPr>
              <a:t> 愿你与人所同有的信心显出功效，使人知道你们各样善事都是为基督做的。 ）。</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7</a:t>
            </a:r>
            <a:r>
              <a:rPr lang="zh-CN" altLang="en-US" sz="4400" dirty="0">
                <a:latin typeface="宋体" panose="02010600030101010101" pitchFamily="2" charset="-122"/>
                <a:ea typeface="宋体" panose="02010600030101010101" pitchFamily="2" charset="-122"/>
                <a:cs typeface="宋体" panose="02010600030101010101" pitchFamily="2" charset="-122"/>
              </a:rPr>
              <a:t> 兄弟啊，我为你的爱心，大有快乐，大得安慰，因众圣徒的心从你得了畅快。</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腓利门书</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006459514"/>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308610" y="1317625"/>
            <a:ext cx="8835390" cy="5417185"/>
          </a:xfrm>
        </p:spPr>
        <p:txBody>
          <a:bodyPr>
            <a:noAutofit/>
          </a:bodyPr>
          <a:lstStyle/>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8</a:t>
            </a:r>
            <a:r>
              <a:rPr lang="zh-CN" altLang="en-US" sz="4400" dirty="0">
                <a:latin typeface="宋体" panose="02010600030101010101" pitchFamily="2" charset="-122"/>
                <a:ea typeface="宋体" panose="02010600030101010101" pitchFamily="2" charset="-122"/>
                <a:cs typeface="宋体" panose="02010600030101010101" pitchFamily="2" charset="-122"/>
              </a:rPr>
              <a:t> 我虽然靠着基督能放胆吩咐你合宜的事， </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9</a:t>
            </a:r>
            <a:r>
              <a:rPr lang="zh-CN" altLang="en-US" sz="4400" dirty="0">
                <a:latin typeface="宋体" panose="02010600030101010101" pitchFamily="2" charset="-122"/>
                <a:ea typeface="宋体" panose="02010600030101010101" pitchFamily="2" charset="-122"/>
                <a:cs typeface="宋体" panose="02010600030101010101" pitchFamily="2" charset="-122"/>
              </a:rPr>
              <a:t> 然而像我这有年纪的保罗，现在又是为基督耶稣被囚的，宁可凭着爱心求你， </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腓利门书</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289200801"/>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308610" y="1317625"/>
            <a:ext cx="8835390" cy="5417185"/>
          </a:xfrm>
        </p:spPr>
        <p:txBody>
          <a:bodyPr>
            <a:noAutofit/>
          </a:bodyPr>
          <a:lstStyle/>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10</a:t>
            </a:r>
            <a:r>
              <a:rPr lang="zh-CN" altLang="en-US" sz="4400" dirty="0">
                <a:latin typeface="宋体" panose="02010600030101010101" pitchFamily="2" charset="-122"/>
                <a:ea typeface="宋体" panose="02010600030101010101" pitchFamily="2" charset="-122"/>
                <a:cs typeface="宋体" panose="02010600030101010101" pitchFamily="2" charset="-122"/>
              </a:rPr>
              <a:t> 就是为我在捆锁中所生的儿子阿尼西母（此名就是“有益处”的意思）求你。</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11</a:t>
            </a:r>
            <a:r>
              <a:rPr lang="zh-CN" altLang="en-US" sz="4400" dirty="0">
                <a:latin typeface="宋体" panose="02010600030101010101" pitchFamily="2" charset="-122"/>
                <a:ea typeface="宋体" panose="02010600030101010101" pitchFamily="2" charset="-122"/>
                <a:cs typeface="宋体" panose="02010600030101010101" pitchFamily="2" charset="-122"/>
              </a:rPr>
              <a:t> 他从前与你没有益处，但如今与你我都有益处。 </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12</a:t>
            </a:r>
            <a:r>
              <a:rPr lang="zh-CN" altLang="en-US" sz="4400" dirty="0">
                <a:latin typeface="宋体" panose="02010600030101010101" pitchFamily="2" charset="-122"/>
                <a:ea typeface="宋体" panose="02010600030101010101" pitchFamily="2" charset="-122"/>
                <a:cs typeface="宋体" panose="02010600030101010101" pitchFamily="2" charset="-122"/>
              </a:rPr>
              <a:t> 我现在打发他亲自回你那里去；他是我心上的人。 </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endParaRPr lang="zh-CN" altLang="en-US" sz="4400" dirty="0">
              <a:latin typeface="宋体" panose="02010600030101010101" pitchFamily="2" charset="-122"/>
              <a:ea typeface="宋体" panose="02010600030101010101" pitchFamily="2" charset="-122"/>
              <a:cs typeface="宋体" panose="02010600030101010101" pitchFamily="2" charset="-122"/>
            </a:endParaRP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腓利门书</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109534267"/>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308610" y="1317625"/>
            <a:ext cx="8835390" cy="5417185"/>
          </a:xfrm>
        </p:spPr>
        <p:txBody>
          <a:bodyPr>
            <a:noAutofit/>
          </a:bodyPr>
          <a:lstStyle/>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13</a:t>
            </a:r>
            <a:r>
              <a:rPr lang="zh-CN" altLang="en-US" sz="4400" dirty="0">
                <a:latin typeface="宋体" panose="02010600030101010101" pitchFamily="2" charset="-122"/>
                <a:ea typeface="宋体" panose="02010600030101010101" pitchFamily="2" charset="-122"/>
                <a:cs typeface="宋体" panose="02010600030101010101" pitchFamily="2" charset="-122"/>
              </a:rPr>
              <a:t> 我本来有意将他留下，在我为福音所受的捆锁中替你伺候我。</a:t>
            </a:r>
            <a:endParaRPr lang="en-US"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14</a:t>
            </a:r>
            <a:r>
              <a:rPr lang="zh-CN" altLang="en-US" sz="4400" dirty="0">
                <a:latin typeface="宋体" panose="02010600030101010101" pitchFamily="2" charset="-122"/>
                <a:ea typeface="宋体" panose="02010600030101010101" pitchFamily="2" charset="-122"/>
                <a:cs typeface="宋体" panose="02010600030101010101" pitchFamily="2" charset="-122"/>
              </a:rPr>
              <a:t> 但不知道你的意思，我就不愿意这样行，叫你的善行不是出于勉强，乃是出于甘心。 </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15</a:t>
            </a:r>
            <a:r>
              <a:rPr lang="zh-CN" altLang="en-US" sz="4400" dirty="0">
                <a:latin typeface="宋体" panose="02010600030101010101" pitchFamily="2" charset="-122"/>
                <a:ea typeface="宋体" panose="02010600030101010101" pitchFamily="2" charset="-122"/>
                <a:cs typeface="宋体" panose="02010600030101010101" pitchFamily="2" charset="-122"/>
              </a:rPr>
              <a:t> 他暂时离开你，或者是叫你永远得着他，</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腓利门书</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643634574"/>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308610" y="1317625"/>
            <a:ext cx="8835390" cy="5417185"/>
          </a:xfrm>
        </p:spPr>
        <p:txBody>
          <a:bodyPr>
            <a:noAutofit/>
          </a:bodyPr>
          <a:lstStyle/>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16</a:t>
            </a:r>
            <a:r>
              <a:rPr lang="zh-CN" altLang="en-US" sz="4400" dirty="0">
                <a:latin typeface="宋体" panose="02010600030101010101" pitchFamily="2" charset="-122"/>
                <a:ea typeface="宋体" panose="02010600030101010101" pitchFamily="2" charset="-122"/>
                <a:cs typeface="宋体" panose="02010600030101010101" pitchFamily="2" charset="-122"/>
              </a:rPr>
              <a:t> 不再是奴仆，乃是高过奴仆，是亲爱的兄弟。在我实在是如此，何况在你呢！这也不拘是按肉体说，是按主说。</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17</a:t>
            </a:r>
            <a:r>
              <a:rPr lang="zh-CN" altLang="en-US" sz="4400" dirty="0">
                <a:latin typeface="宋体" panose="02010600030101010101" pitchFamily="2" charset="-122"/>
                <a:ea typeface="宋体" panose="02010600030101010101" pitchFamily="2" charset="-122"/>
                <a:cs typeface="宋体" panose="02010600030101010101" pitchFamily="2" charset="-122"/>
              </a:rPr>
              <a:t> 你若以我为同伴，就收纳他，如同收纳我一样。</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腓利门书</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859534703"/>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308610" y="1317625"/>
            <a:ext cx="8835390" cy="5417185"/>
          </a:xfrm>
        </p:spPr>
        <p:txBody>
          <a:bodyPr>
            <a:noAutofit/>
          </a:bodyPr>
          <a:lstStyle/>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18</a:t>
            </a:r>
            <a:r>
              <a:rPr lang="zh-CN" altLang="en-US" sz="4400" dirty="0">
                <a:latin typeface="宋体" panose="02010600030101010101" pitchFamily="2" charset="-122"/>
                <a:ea typeface="宋体" panose="02010600030101010101" pitchFamily="2" charset="-122"/>
                <a:cs typeface="宋体" panose="02010600030101010101" pitchFamily="2" charset="-122"/>
              </a:rPr>
              <a:t> 他若亏负你，或欠你什么，都归在我的账上， </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19</a:t>
            </a:r>
            <a:r>
              <a:rPr lang="zh-CN" altLang="en-US" sz="4400" dirty="0">
                <a:latin typeface="宋体" panose="02010600030101010101" pitchFamily="2" charset="-122"/>
                <a:ea typeface="宋体" panose="02010600030101010101" pitchFamily="2" charset="-122"/>
                <a:cs typeface="宋体" panose="02010600030101010101" pitchFamily="2" charset="-122"/>
              </a:rPr>
              <a:t> 我必偿还。这是我保罗亲笔写的。我并不用对你说，连你自己也是亏欠于我。 </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腓利门书</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26795516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1" name="Title 3"/>
          <p:cNvSpPr txBox="1">
            <a:spLocks noGrp="1"/>
          </p:cNvSpPr>
          <p:nvPr>
            <p:ph type="title"/>
          </p:nvPr>
        </p:nvSpPr>
        <p:spPr>
          <a:xfrm>
            <a:off x="457200" y="2312670"/>
            <a:ext cx="8229600" cy="3199130"/>
          </a:xfrm>
        </p:spPr>
        <p:txBody>
          <a:bodyPr>
            <a:normAutofit fontScale="90000"/>
          </a:bodyPr>
          <a:lstStyle/>
          <a:p>
            <a:pPr defTabSz="658495" eaLnBrk="1" fontAlgn="auto" hangingPunct="1">
              <a:spcBef>
                <a:spcPts val="0"/>
              </a:spcBef>
              <a:spcAft>
                <a:spcPts val="0"/>
              </a:spcAft>
              <a:defRPr sz="6335">
                <a:ln w="17780" cap="flat">
                  <a:solidFill>
                    <a:srgbClr val="FDFEFE"/>
                  </a:solidFill>
                  <a:prstDash val="solid"/>
                  <a:miter lim="800000"/>
                </a:ln>
                <a:solidFill>
                  <a:srgbClr val="FF0000"/>
                </a:solidFill>
                <a:effectLst>
                  <a:outerShdw blurRad="36576" dist="36576" dir="5400000" rotWithShape="0">
                    <a:srgbClr val="000000">
                      <a:alpha val="33000"/>
                    </a:srgbClr>
                  </a:outerShdw>
                </a:effectLst>
              </a:defRPr>
            </a:pPr>
            <a:r>
              <a:rPr lang="zh-CN" altLang="en-US" sz="7335" b="1" kern="1200" spc="50">
                <a:ln w="11430"/>
                <a:solidFill>
                  <a:srgbClr val="C00000"/>
                </a:solidFill>
                <a:effectLst>
                  <a:outerShdw blurRad="76200" dist="50800" dir="5400000" algn="tl" rotWithShape="0">
                    <a:srgbClr val="000000">
                      <a:alpha val="65000"/>
                    </a:srgbClr>
                  </a:outerShdw>
                </a:effectLst>
                <a:latin typeface="宋体" panose="02010600030101010101" pitchFamily="2" charset="-122"/>
                <a:ea typeface="宋体" panose="02010600030101010101" pitchFamily="2" charset="-122"/>
                <a:cs typeface="宋体" panose="02010600030101010101" pitchFamily="2" charset="-122"/>
                <a:sym typeface="標楷體"/>
              </a:rPr>
              <a:t>诗 歌 赞 美</a:t>
            </a:r>
            <a:br>
              <a:rPr lang="zh-CN" altLang="en-US" sz="5400" b="1" kern="1200" spc="50">
                <a:ln w="11430"/>
                <a:solidFill>
                  <a:srgbClr val="C00000"/>
                </a:solidFill>
                <a:effectLst>
                  <a:outerShdw blurRad="76200" dist="50800" dir="5400000" algn="tl" rotWithShape="0">
                    <a:srgbClr val="000000">
                      <a:alpha val="65000"/>
                    </a:srgbClr>
                  </a:outerShdw>
                </a:effectLst>
                <a:latin typeface="宋体" panose="02010600030101010101" pitchFamily="2" charset="-122"/>
                <a:ea typeface="宋体" panose="02010600030101010101" pitchFamily="2" charset="-122"/>
                <a:cs typeface="宋体" panose="02010600030101010101" pitchFamily="2" charset="-122"/>
                <a:sym typeface="標楷體"/>
              </a:rPr>
            </a:br>
            <a:br>
              <a:rPr lang="zh-CN" altLang="en-US" sz="7335" b="1" kern="1200" spc="50">
                <a:ln w="11430"/>
                <a:solidFill>
                  <a:srgbClr val="C00000"/>
                </a:solidFill>
                <a:effectLst>
                  <a:outerShdw blurRad="76200" dist="50800" dir="5400000" algn="tl" rotWithShape="0">
                    <a:srgbClr val="000000">
                      <a:alpha val="65000"/>
                    </a:srgbClr>
                  </a:outerShdw>
                </a:effectLst>
                <a:latin typeface="標楷體" pitchFamily="65" charset="-120"/>
                <a:ea typeface="標楷體" pitchFamily="65" charset="-120"/>
                <a:cs typeface="+mn-cs"/>
                <a:sym typeface="標楷體"/>
              </a:rPr>
            </a:br>
            <a:endParaRPr sz="7200" b="1" dirty="0">
              <a:ln w="17780" cap="flat">
                <a:solidFill>
                  <a:srgbClr val="FDFEFE"/>
                </a:solidFill>
                <a:prstDash val="solid"/>
                <a:miter lim="800000"/>
              </a:ln>
              <a:solidFill>
                <a:srgbClr val="FF0000"/>
              </a:solidFill>
              <a:effectLst>
                <a:outerShdw blurRad="36576" dist="36576" dir="5400000" rotWithShape="0">
                  <a:srgbClr val="000000">
                    <a:alpha val="33000"/>
                  </a:srgbClr>
                </a:outerShdw>
              </a:effectLst>
              <a:sym typeface="標楷體"/>
            </a:endParaRPr>
          </a:p>
        </p:txBody>
      </p:sp>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308610" y="1317625"/>
            <a:ext cx="8835390" cy="5417185"/>
          </a:xfrm>
        </p:spPr>
        <p:txBody>
          <a:bodyPr>
            <a:noAutofit/>
          </a:bodyPr>
          <a:lstStyle/>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20</a:t>
            </a:r>
            <a:r>
              <a:rPr lang="zh-CN" altLang="en-US" sz="4400" dirty="0">
                <a:latin typeface="宋体" panose="02010600030101010101" pitchFamily="2" charset="-122"/>
                <a:ea typeface="宋体" panose="02010600030101010101" pitchFamily="2" charset="-122"/>
                <a:cs typeface="宋体" panose="02010600030101010101" pitchFamily="2" charset="-122"/>
              </a:rPr>
              <a:t> 兄弟啊，望你使我在主里因你得快乐（或作“益处”），并望你使我的心在基督里得畅快。</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21</a:t>
            </a:r>
            <a:r>
              <a:rPr lang="zh-CN" altLang="en-US" sz="4400" dirty="0">
                <a:latin typeface="宋体" panose="02010600030101010101" pitchFamily="2" charset="-122"/>
                <a:ea typeface="宋体" panose="02010600030101010101" pitchFamily="2" charset="-122"/>
                <a:cs typeface="宋体" panose="02010600030101010101" pitchFamily="2" charset="-122"/>
              </a:rPr>
              <a:t> 我写信给你，深信你必顺服，知道你所要行的必过于我所说的。</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腓利门书</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4081455971"/>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308610" y="1317625"/>
            <a:ext cx="8835390" cy="5417185"/>
          </a:xfrm>
        </p:spPr>
        <p:txBody>
          <a:bodyPr>
            <a:noAutofit/>
          </a:bodyPr>
          <a:lstStyle/>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22</a:t>
            </a:r>
            <a:r>
              <a:rPr lang="zh-CN" altLang="en-US" sz="4400" dirty="0">
                <a:latin typeface="宋体" panose="02010600030101010101" pitchFamily="2" charset="-122"/>
                <a:ea typeface="宋体" panose="02010600030101010101" pitchFamily="2" charset="-122"/>
                <a:cs typeface="宋体" panose="02010600030101010101" pitchFamily="2" charset="-122"/>
              </a:rPr>
              <a:t> 此外你还要给我预备住处；因为我盼望藉着你们的祷告，必蒙恩到你们那里去。</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23</a:t>
            </a:r>
            <a:r>
              <a:rPr lang="zh-CN" altLang="en-US" sz="4400" dirty="0">
                <a:latin typeface="宋体" panose="02010600030101010101" pitchFamily="2" charset="-122"/>
                <a:ea typeface="宋体" panose="02010600030101010101" pitchFamily="2" charset="-122"/>
                <a:cs typeface="宋体" panose="02010600030101010101" pitchFamily="2" charset="-122"/>
              </a:rPr>
              <a:t> 为基督耶稣与我同坐监的以巴弗问你安。</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腓利门书</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916081973"/>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308610" y="1317625"/>
            <a:ext cx="8835390" cy="5417185"/>
          </a:xfrm>
        </p:spPr>
        <p:txBody>
          <a:bodyPr>
            <a:noAutofit/>
          </a:bodyPr>
          <a:lstStyle/>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24</a:t>
            </a:r>
            <a:r>
              <a:rPr lang="zh-CN" altLang="en-US" sz="4400" dirty="0">
                <a:latin typeface="宋体" panose="02010600030101010101" pitchFamily="2" charset="-122"/>
                <a:ea typeface="宋体" panose="02010600030101010101" pitchFamily="2" charset="-122"/>
                <a:cs typeface="宋体" panose="02010600030101010101" pitchFamily="2" charset="-122"/>
              </a:rPr>
              <a:t> 与我同工的马可、亚里达古、底马、路加也都问你安。 </a:t>
            </a:r>
            <a:endParaRPr lang="en-CA" altLang="zh-CN" sz="4400" dirty="0">
              <a:latin typeface="宋体" panose="02010600030101010101" pitchFamily="2" charset="-122"/>
              <a:ea typeface="宋体" panose="02010600030101010101" pitchFamily="2" charset="-122"/>
              <a:cs typeface="宋体" panose="02010600030101010101" pitchFamily="2" charset="-122"/>
            </a:endParaRPr>
          </a:p>
          <a:p>
            <a:pPr marL="0" indent="0" algn="l"/>
            <a:r>
              <a:rPr lang="en-US" altLang="zh-CN" sz="4400" dirty="0">
                <a:latin typeface="宋体" panose="02010600030101010101" pitchFamily="2" charset="-122"/>
                <a:ea typeface="宋体" panose="02010600030101010101" pitchFamily="2" charset="-122"/>
                <a:cs typeface="宋体" panose="02010600030101010101" pitchFamily="2" charset="-122"/>
              </a:rPr>
              <a:t>25</a:t>
            </a:r>
            <a:r>
              <a:rPr lang="zh-CN" altLang="en-US" sz="4400" dirty="0">
                <a:latin typeface="宋体" panose="02010600030101010101" pitchFamily="2" charset="-122"/>
                <a:ea typeface="宋体" panose="02010600030101010101" pitchFamily="2" charset="-122"/>
                <a:cs typeface="宋体" panose="02010600030101010101" pitchFamily="2" charset="-122"/>
              </a:rPr>
              <a:t> 愿我们主耶稣基督的恩常在你的心里。阿们！</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腓利门书</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661381656"/>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308610" y="1317625"/>
            <a:ext cx="8835390" cy="5417185"/>
          </a:xfrm>
        </p:spPr>
        <p:txBody>
          <a:bodyPr>
            <a:noAutofit/>
          </a:bodyPr>
          <a:lstStyle/>
          <a:p>
            <a:pPr marL="0" indent="0" algn="l"/>
            <a:r>
              <a:rPr lang="en-CA" altLang="zh-CN" sz="4000" dirty="0">
                <a:latin typeface="+mj-lt"/>
                <a:ea typeface="宋体" panose="02010600030101010101" pitchFamily="2" charset="-122"/>
                <a:cs typeface="宋体" panose="02010600030101010101" pitchFamily="2" charset="-122"/>
              </a:rPr>
              <a:t>1 Paul and Timothy, servants of Christ Jesus, To all God’s holy people in Christ Jesus at Philippi, together with the overseers and deacons:</a:t>
            </a:r>
          </a:p>
          <a:p>
            <a:pPr marL="0" indent="0" algn="l"/>
            <a:r>
              <a:rPr lang="en-CA" altLang="zh-CN" sz="4000" dirty="0">
                <a:latin typeface="+mj-lt"/>
                <a:ea typeface="宋体" panose="02010600030101010101" pitchFamily="2" charset="-122"/>
                <a:cs typeface="宋体" panose="02010600030101010101" pitchFamily="2" charset="-122"/>
              </a:rPr>
              <a:t>2 Grace and peace to you from God our Father and the Lord Jesus Christ.</a:t>
            </a:r>
          </a:p>
          <a:p>
            <a:pPr marL="0" indent="0" algn="l"/>
            <a:r>
              <a:rPr lang="en-CA" altLang="zh-CN" sz="4000" dirty="0">
                <a:latin typeface="+mj-lt"/>
                <a:ea typeface="宋体" panose="02010600030101010101" pitchFamily="2" charset="-122"/>
                <a:cs typeface="宋体" panose="02010600030101010101" pitchFamily="2" charset="-122"/>
              </a:rPr>
              <a:t>3 I thank my God every time I remember you.</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en-CA" altLang="zh-CN"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Philippians</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506964836"/>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169333" y="1317625"/>
            <a:ext cx="8771467" cy="5417185"/>
          </a:xfrm>
        </p:spPr>
        <p:txBody>
          <a:bodyPr>
            <a:noAutofit/>
          </a:bodyPr>
          <a:lstStyle/>
          <a:p>
            <a:pPr marL="0" indent="0" algn="l"/>
            <a:r>
              <a:rPr lang="en-CA" altLang="zh-CN" sz="4000" dirty="0">
                <a:latin typeface="+mj-lt"/>
                <a:ea typeface="宋体" panose="02010600030101010101" pitchFamily="2" charset="-122"/>
                <a:cs typeface="宋体" panose="02010600030101010101" pitchFamily="2" charset="-122"/>
              </a:rPr>
              <a:t>4 In all my prayers for all of you, I always pray with joy </a:t>
            </a:r>
          </a:p>
          <a:p>
            <a:pPr marL="0" indent="0" algn="l"/>
            <a:r>
              <a:rPr lang="en-CA" altLang="zh-CN" sz="4000" dirty="0">
                <a:latin typeface="+mj-lt"/>
                <a:ea typeface="宋体" panose="02010600030101010101" pitchFamily="2" charset="-122"/>
                <a:cs typeface="宋体" panose="02010600030101010101" pitchFamily="2" charset="-122"/>
              </a:rPr>
              <a:t>5 because of your partnership in the gospel from the first day until now,</a:t>
            </a:r>
          </a:p>
          <a:p>
            <a:pPr marL="0" indent="0" algn="l"/>
            <a:r>
              <a:rPr lang="en-CA" altLang="zh-CN" sz="4000" dirty="0">
                <a:latin typeface="+mj-lt"/>
                <a:ea typeface="宋体" panose="02010600030101010101" pitchFamily="2" charset="-122"/>
                <a:cs typeface="宋体" panose="02010600030101010101" pitchFamily="2" charset="-122"/>
              </a:rPr>
              <a:t>6 being confident of this, that he who began a good work in you will carry it on to completion until the day of Christ Jesus.</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en-CA" altLang="zh-CN"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Philippians</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892023683"/>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225779" y="1317625"/>
            <a:ext cx="8692444" cy="5417185"/>
          </a:xfrm>
        </p:spPr>
        <p:txBody>
          <a:bodyPr>
            <a:noAutofit/>
          </a:bodyPr>
          <a:lstStyle/>
          <a:p>
            <a:pPr marL="0" indent="0" algn="l"/>
            <a:r>
              <a:rPr lang="en-CA" altLang="zh-CN" sz="4000" dirty="0">
                <a:latin typeface="+mj-lt"/>
                <a:ea typeface="宋体" panose="02010600030101010101" pitchFamily="2" charset="-122"/>
                <a:cs typeface="宋体" panose="02010600030101010101" pitchFamily="2" charset="-122"/>
              </a:rPr>
              <a:t>7 It is right for me to feel this way about all of you, since I have you in my heart and, whether I am in chains or defending and confirming the gospel, all of you share in God’s grace with me.</a:t>
            </a:r>
          </a:p>
          <a:p>
            <a:pPr marL="0" indent="0" algn="l"/>
            <a:r>
              <a:rPr lang="en-CA" altLang="zh-CN" sz="4000" dirty="0">
                <a:latin typeface="+mj-lt"/>
                <a:ea typeface="宋体" panose="02010600030101010101" pitchFamily="2" charset="-122"/>
                <a:cs typeface="宋体" panose="02010600030101010101" pitchFamily="2" charset="-122"/>
              </a:rPr>
              <a:t>8 God can testify how I long for all of you with the affection of Christ Jesus.</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en-CA" altLang="zh-CN"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Philippians</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549108446"/>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225779" y="1317625"/>
            <a:ext cx="8692444" cy="5417185"/>
          </a:xfrm>
        </p:spPr>
        <p:txBody>
          <a:bodyPr>
            <a:noAutofit/>
          </a:bodyPr>
          <a:lstStyle/>
          <a:p>
            <a:pPr marL="0" indent="0" algn="l"/>
            <a:r>
              <a:rPr lang="en-CA" altLang="zh-CN" sz="4000" dirty="0">
                <a:latin typeface="+mj-lt"/>
                <a:ea typeface="宋体" panose="02010600030101010101" pitchFamily="2" charset="-122"/>
                <a:cs typeface="宋体" panose="02010600030101010101" pitchFamily="2" charset="-122"/>
              </a:rPr>
              <a:t>9 And this is my prayer: that your love may abound more and more in knowledge and depth of insight,</a:t>
            </a:r>
          </a:p>
          <a:p>
            <a:pPr marL="0" indent="0" algn="l"/>
            <a:r>
              <a:rPr lang="en-CA" altLang="zh-CN" sz="4000" dirty="0">
                <a:latin typeface="+mj-lt"/>
                <a:ea typeface="宋体" panose="02010600030101010101" pitchFamily="2" charset="-122"/>
                <a:cs typeface="宋体" panose="02010600030101010101" pitchFamily="2" charset="-122"/>
              </a:rPr>
              <a:t>10 so that you may be able to discern what is best and may be pure and blameless for the day of Christ,</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en-CA" altLang="zh-CN"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Philippians</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246674866"/>
      </p:ext>
    </p:extLst>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225779" y="1317625"/>
            <a:ext cx="8692444" cy="5417185"/>
          </a:xfrm>
        </p:spPr>
        <p:txBody>
          <a:bodyPr>
            <a:noAutofit/>
          </a:bodyPr>
          <a:lstStyle/>
          <a:p>
            <a:pPr marL="0" indent="0" algn="l"/>
            <a:r>
              <a:rPr lang="en-CA" altLang="zh-CN" sz="4000" dirty="0">
                <a:latin typeface="+mj-lt"/>
                <a:ea typeface="宋体" panose="02010600030101010101" pitchFamily="2" charset="-122"/>
                <a:cs typeface="宋体" panose="02010600030101010101" pitchFamily="2" charset="-122"/>
              </a:rPr>
              <a:t>11 filled with the fruit of righteousness that comes through Jesus Christ—to the glory and praise of God.</a:t>
            </a:r>
          </a:p>
          <a:p>
            <a:pPr marL="0" indent="0" algn="l"/>
            <a:r>
              <a:rPr lang="en-CA" altLang="zh-CN" sz="4000" dirty="0">
                <a:latin typeface="+mj-lt"/>
                <a:ea typeface="宋体" panose="02010600030101010101" pitchFamily="2" charset="-122"/>
                <a:cs typeface="宋体" panose="02010600030101010101" pitchFamily="2" charset="-122"/>
              </a:rPr>
              <a:t>12 Now I want you to know, brothers and sisters, that what has happened to me has actually served to advance the gospel.</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en-CA" altLang="zh-CN"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Philippians</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989351665"/>
      </p:ext>
    </p:extLst>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225778" y="1317625"/>
            <a:ext cx="8839199" cy="5417185"/>
          </a:xfrm>
        </p:spPr>
        <p:txBody>
          <a:bodyPr>
            <a:noAutofit/>
          </a:bodyPr>
          <a:lstStyle/>
          <a:p>
            <a:pPr marL="0" indent="0" algn="l"/>
            <a:r>
              <a:rPr lang="en-CA" altLang="zh-CN" sz="4000" dirty="0">
                <a:latin typeface="+mj-lt"/>
                <a:ea typeface="宋体" panose="02010600030101010101" pitchFamily="2" charset="-122"/>
                <a:cs typeface="宋体" panose="02010600030101010101" pitchFamily="2" charset="-122"/>
              </a:rPr>
              <a:t>13 As a result, it has become clear throughout the whole palace guard and to everyone else that I am in chains for Christ.</a:t>
            </a:r>
          </a:p>
          <a:p>
            <a:pPr marL="0" indent="0" algn="l"/>
            <a:r>
              <a:rPr lang="en-CA" altLang="zh-CN" sz="4000" dirty="0">
                <a:latin typeface="+mj-lt"/>
                <a:ea typeface="宋体" panose="02010600030101010101" pitchFamily="2" charset="-122"/>
                <a:cs typeface="宋体" panose="02010600030101010101" pitchFamily="2" charset="-122"/>
              </a:rPr>
              <a:t>14 And because of my chains, most of the brothers and sisters have become confident in the Lord and dare all the more to proclaim the gospel without fear.</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en-CA" altLang="zh-CN"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Philippians</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061532305"/>
      </p:ext>
    </p:extLst>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225779" y="1317625"/>
            <a:ext cx="8692444" cy="5417185"/>
          </a:xfrm>
        </p:spPr>
        <p:txBody>
          <a:bodyPr>
            <a:noAutofit/>
          </a:bodyPr>
          <a:lstStyle/>
          <a:p>
            <a:pPr marL="0" indent="0" algn="l"/>
            <a:r>
              <a:rPr lang="en-CA" altLang="zh-CN" sz="4000" dirty="0">
                <a:latin typeface="+mj-lt"/>
                <a:ea typeface="宋体" panose="02010600030101010101" pitchFamily="2" charset="-122"/>
                <a:cs typeface="宋体" panose="02010600030101010101" pitchFamily="2" charset="-122"/>
              </a:rPr>
              <a:t>15 It is true that some preach Christ out of envy and rivalry, but others out of goodwill.</a:t>
            </a:r>
          </a:p>
          <a:p>
            <a:pPr marL="0" indent="0" algn="l"/>
            <a:r>
              <a:rPr lang="en-CA" altLang="zh-CN" sz="4000" dirty="0">
                <a:latin typeface="+mj-lt"/>
                <a:ea typeface="宋体" panose="02010600030101010101" pitchFamily="2" charset="-122"/>
                <a:cs typeface="宋体" panose="02010600030101010101" pitchFamily="2" charset="-122"/>
              </a:rPr>
              <a:t>16 The latter do so out of love, knowing that I am put here for the defense of the gospel.</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en-CA" altLang="zh-CN"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Philippians</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418642951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諸天述說 天⽗的榮耀</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穹蒼傳揚 奇妙的作為</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張開雙⼿ 萬物得飽⾜</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萬⼝承認 祢是我們的</a:t>
            </a:r>
            <a:r>
              <a:rPr lang="en-US" altLang="zh-CN" sz="4800" dirty="0">
                <a:latin typeface="宋体" panose="02010600030101010101" pitchFamily="2" charset="-122"/>
                <a:ea typeface="宋体" panose="02010600030101010101" pitchFamily="2" charset="-122"/>
                <a:cs typeface="宋体" panose="02010600030101010101" pitchFamily="2" charset="-122"/>
              </a:rPr>
              <a:t> </a:t>
            </a:r>
            <a:r>
              <a:rPr lang="zh-CN" altLang="en-US" sz="4800" dirty="0">
                <a:latin typeface="宋体" panose="02010600030101010101" pitchFamily="2" charset="-122"/>
                <a:ea typeface="宋体" panose="02010600030101010101" pitchFamily="2" charset="-122"/>
                <a:cs typeface="宋体" panose="02010600030101010101" pitchFamily="2" charset="-122"/>
              </a:rPr>
              <a:t>神</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我們的神</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8</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0" y="1227313"/>
            <a:ext cx="9143999" cy="5630687"/>
          </a:xfrm>
        </p:spPr>
        <p:txBody>
          <a:bodyPr>
            <a:noAutofit/>
          </a:bodyPr>
          <a:lstStyle/>
          <a:p>
            <a:pPr marL="0" indent="0" algn="l"/>
            <a:r>
              <a:rPr lang="en-CA" altLang="zh-CN" sz="4000" dirty="0">
                <a:latin typeface="+mj-lt"/>
                <a:ea typeface="宋体" panose="02010600030101010101" pitchFamily="2" charset="-122"/>
                <a:cs typeface="宋体" panose="02010600030101010101" pitchFamily="2" charset="-122"/>
              </a:rPr>
              <a:t>17 The former preach Christ out of selfish ambition, not sincerely, supposing that they can stir up trouble for me while I am in chains.</a:t>
            </a:r>
          </a:p>
          <a:p>
            <a:pPr marL="0" indent="0" algn="l"/>
            <a:r>
              <a:rPr lang="en-CA" altLang="zh-CN" sz="4000" dirty="0">
                <a:latin typeface="+mj-lt"/>
                <a:ea typeface="宋体" panose="02010600030101010101" pitchFamily="2" charset="-122"/>
                <a:cs typeface="宋体" panose="02010600030101010101" pitchFamily="2" charset="-122"/>
              </a:rPr>
              <a:t>18 But what does it matter? The important thing is that in every way, whether from false motives or true, Christ is preached. And because of this I rejoice. Yes, and I will continue to rejoice,</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en-CA" altLang="zh-CN"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Philippians</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555217849"/>
      </p:ext>
    </p:extLst>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0" y="1213453"/>
            <a:ext cx="8918222" cy="5548591"/>
          </a:xfrm>
        </p:spPr>
        <p:txBody>
          <a:bodyPr>
            <a:noAutofit/>
          </a:bodyPr>
          <a:lstStyle/>
          <a:p>
            <a:pPr marL="0" indent="0" algn="l"/>
            <a:r>
              <a:rPr lang="en-CA" altLang="zh-CN" sz="4000" dirty="0">
                <a:latin typeface="+mj-lt"/>
                <a:ea typeface="宋体" panose="02010600030101010101" pitchFamily="2" charset="-122"/>
                <a:cs typeface="宋体" panose="02010600030101010101" pitchFamily="2" charset="-122"/>
              </a:rPr>
              <a:t>19 for I know that through your prayers and God’s provision of the Spirit of Jesus Christ what has happened to me will turn out for my deliverance.</a:t>
            </a:r>
          </a:p>
          <a:p>
            <a:pPr marL="0" indent="0" algn="l"/>
            <a:r>
              <a:rPr lang="en-CA" altLang="zh-CN" sz="4000" dirty="0">
                <a:latin typeface="+mj-lt"/>
                <a:ea typeface="宋体" panose="02010600030101010101" pitchFamily="2" charset="-122"/>
                <a:cs typeface="宋体" panose="02010600030101010101" pitchFamily="2" charset="-122"/>
              </a:rPr>
              <a:t>20 I eagerly expect and hope that I will in no way be ashamed, but will have sufficient courage so that now as always Christ will be exalted in my body, whether by life or by death.</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en-CA" altLang="zh-CN"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Philippians</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19964225"/>
      </p:ext>
    </p:extLst>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225779" y="1317625"/>
            <a:ext cx="8692444" cy="5540375"/>
          </a:xfrm>
        </p:spPr>
        <p:txBody>
          <a:bodyPr>
            <a:noAutofit/>
          </a:bodyPr>
          <a:lstStyle/>
          <a:p>
            <a:pPr marL="0" indent="0" algn="l"/>
            <a:r>
              <a:rPr lang="en-CA" altLang="zh-CN" sz="4000" dirty="0">
                <a:latin typeface="+mj-lt"/>
                <a:ea typeface="宋体" panose="02010600030101010101" pitchFamily="2" charset="-122"/>
                <a:cs typeface="宋体" panose="02010600030101010101" pitchFamily="2" charset="-122"/>
              </a:rPr>
              <a:t>21 For to me, to live is Christ and to die is gain.</a:t>
            </a:r>
          </a:p>
          <a:p>
            <a:pPr marL="0" indent="0" algn="l"/>
            <a:r>
              <a:rPr lang="en-CA" altLang="zh-CN" sz="4000" dirty="0">
                <a:latin typeface="+mj-lt"/>
                <a:ea typeface="宋体" panose="02010600030101010101" pitchFamily="2" charset="-122"/>
                <a:cs typeface="宋体" panose="02010600030101010101" pitchFamily="2" charset="-122"/>
              </a:rPr>
              <a:t>22 If I am to go on living in the body, this will mean fruitful labor for me. Yet what shall I choose? I do not know!</a:t>
            </a:r>
          </a:p>
          <a:p>
            <a:pPr marL="0" indent="0" algn="l"/>
            <a:r>
              <a:rPr lang="en-CA" altLang="zh-CN" sz="4000" dirty="0">
                <a:latin typeface="+mj-lt"/>
                <a:ea typeface="宋体" panose="02010600030101010101" pitchFamily="2" charset="-122"/>
                <a:cs typeface="宋体" panose="02010600030101010101" pitchFamily="2" charset="-122"/>
              </a:rPr>
              <a:t>23 I am torn between the two: I desire to depart and be with Christ, which is better by far;</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en-CA" altLang="zh-CN"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Philippians</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667929684"/>
      </p:ext>
    </p:extLst>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a:off x="931127" y="1221548"/>
            <a:ext cx="7393258"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9715" name="Rectangle 4"/>
          <p:cNvSpPr txBox="1">
            <a:spLocks noGrp="1" noChangeArrowheads="1"/>
          </p:cNvSpPr>
          <p:nvPr>
            <p:ph idx="1"/>
          </p:nvPr>
        </p:nvSpPr>
        <p:spPr>
          <a:xfrm>
            <a:off x="225779" y="1317625"/>
            <a:ext cx="8692444" cy="5540375"/>
          </a:xfrm>
        </p:spPr>
        <p:txBody>
          <a:bodyPr>
            <a:noAutofit/>
          </a:bodyPr>
          <a:lstStyle/>
          <a:p>
            <a:pPr marL="0" indent="0" algn="l"/>
            <a:r>
              <a:rPr lang="en-CA" altLang="zh-CN" sz="4000" dirty="0">
                <a:latin typeface="+mj-lt"/>
                <a:ea typeface="宋体" panose="02010600030101010101" pitchFamily="2" charset="-122"/>
                <a:cs typeface="宋体" panose="02010600030101010101" pitchFamily="2" charset="-122"/>
              </a:rPr>
              <a:t>24 but it is more necessary for you that I remain in the body.</a:t>
            </a:r>
          </a:p>
          <a:p>
            <a:pPr marL="0" indent="0" algn="l"/>
            <a:r>
              <a:rPr lang="en-CA" altLang="zh-CN" sz="4000" dirty="0">
                <a:latin typeface="+mj-lt"/>
                <a:ea typeface="宋体" panose="02010600030101010101" pitchFamily="2" charset="-122"/>
                <a:cs typeface="宋体" panose="02010600030101010101" pitchFamily="2" charset="-122"/>
              </a:rPr>
              <a:t>25 Convinced of this, I know that I will remain, and I will continue with all of you for your progress and joy in the faith,</a:t>
            </a:r>
          </a:p>
        </p:txBody>
      </p:sp>
      <p:sp>
        <p:nvSpPr>
          <p:cNvPr id="527362" name="Rectangle 3"/>
          <p:cNvSpPr txBox="1">
            <a:spLocks noGrp="1" noChangeArrowheads="1"/>
          </p:cNvSpPr>
          <p:nvPr>
            <p:ph type="title"/>
          </p:nvPr>
        </p:nvSpPr>
        <p:spPr>
          <a:xfrm>
            <a:off x="629284" y="350202"/>
            <a:ext cx="8196905" cy="820675"/>
          </a:xfrm>
        </p:spPr>
        <p:txBody>
          <a:bodyPr>
            <a:normAutofit fontScale="90000"/>
          </a:bodyPr>
          <a:lstStyle/>
          <a:p>
            <a:pPr defTabSz="424180" eaLnBrk="1" hangingPunct="1"/>
            <a:r>
              <a:rPr lang="en-CA" altLang="zh-CN"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Philippians</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1:1-25</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997184644"/>
      </p:ext>
    </p:extLst>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28600" y="1414723"/>
            <a:ext cx="8915400" cy="1860107"/>
          </a:xfrm>
        </p:spPr>
        <p:txBody>
          <a:bodyPr>
            <a:noAutofit/>
          </a:bodyPr>
          <a:lstStyle/>
          <a:p>
            <a:pPr lvl="0"/>
            <a:r>
              <a:rPr kumimoji="1" lang="zh-CN" altLang="en-US" sz="5400" b="1" dirty="0">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rPr>
              <a:t>救赎之道</a:t>
            </a:r>
            <a:br>
              <a:rPr kumimoji="1" lang="zh-CN" altLang="en-US" sz="5400" b="1" dirty="0">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rPr>
            </a:br>
            <a:r>
              <a:rPr kumimoji="1" lang="en-CA" altLang="zh-CN" sz="5400" b="1" dirty="0">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rPr>
              <a:t>The way of redemption</a:t>
            </a:r>
            <a:endParaRPr kumimoji="1" lang="zh-CN" altLang="en-US" sz="5400" b="1" dirty="0">
              <a:effectLst>
                <a:outerShdw blurRad="38100" dist="38100" dir="2700000" algn="tl">
                  <a:srgbClr val="000000">
                    <a:alpha val="43137"/>
                  </a:srgbClr>
                </a:outerShdw>
              </a:effectLst>
              <a:latin typeface="Times New Roman" panose="02020603050405020304" pitchFamily="18" charset="0"/>
              <a:ea typeface="宋体" pitchFamily="2" charset="-122"/>
              <a:cs typeface="Times New Roman" panose="02020603050405020304" pitchFamily="18" charset="0"/>
            </a:endParaRPr>
          </a:p>
        </p:txBody>
      </p:sp>
      <p:sp>
        <p:nvSpPr>
          <p:cNvPr id="3" name="副標題 2"/>
          <p:cNvSpPr>
            <a:spLocks noGrp="1"/>
          </p:cNvSpPr>
          <p:nvPr>
            <p:ph type="subTitle" idx="1"/>
          </p:nvPr>
        </p:nvSpPr>
        <p:spPr>
          <a:xfrm>
            <a:off x="0" y="3295237"/>
            <a:ext cx="9143365" cy="1027336"/>
          </a:xfr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4000" b="1" dirty="0">
                <a:effectLst>
                  <a:outerShdw blurRad="38100" dist="38100" dir="2700000" algn="tl">
                    <a:srgbClr val="000000">
                      <a:alpha val="43137"/>
                    </a:srgbClr>
                  </a:outerShdw>
                </a:effectLst>
                <a:latin typeface="宋体" pitchFamily="2" charset="-122"/>
                <a:ea typeface="宋体" pitchFamily="2" charset="-122"/>
                <a:sym typeface="+mn-ea"/>
              </a:rPr>
              <a:t>经文：腓利门书</a:t>
            </a:r>
            <a:r>
              <a:rPr lang="en-US" altLang="zh-CN" sz="4000" b="1" dirty="0">
                <a:effectLst>
                  <a:outerShdw blurRad="38100" dist="38100" dir="2700000" algn="tl">
                    <a:srgbClr val="000000">
                      <a:alpha val="43137"/>
                    </a:srgbClr>
                  </a:outerShdw>
                </a:effectLst>
                <a:latin typeface="宋体" pitchFamily="2" charset="-122"/>
                <a:ea typeface="宋体" pitchFamily="2" charset="-122"/>
                <a:sym typeface="+mn-ea"/>
              </a:rPr>
              <a:t>1</a:t>
            </a:r>
            <a:r>
              <a:rPr lang="zh-CN" altLang="en-US" sz="4000" b="1" dirty="0">
                <a:effectLst>
                  <a:outerShdw blurRad="38100" dist="38100" dir="2700000" algn="tl">
                    <a:srgbClr val="000000">
                      <a:alpha val="43137"/>
                    </a:srgbClr>
                  </a:outerShdw>
                </a:effectLst>
                <a:latin typeface="宋体" pitchFamily="2" charset="-122"/>
                <a:ea typeface="宋体" pitchFamily="2" charset="-122"/>
                <a:sym typeface="+mn-ea"/>
              </a:rPr>
              <a:t>：</a:t>
            </a:r>
            <a:r>
              <a:rPr lang="en-US" altLang="zh-CN" sz="4000" b="1" dirty="0">
                <a:effectLst>
                  <a:outerShdw blurRad="38100" dist="38100" dir="2700000" algn="tl">
                    <a:srgbClr val="000000">
                      <a:alpha val="43137"/>
                    </a:srgbClr>
                  </a:outerShdw>
                </a:effectLst>
                <a:latin typeface="宋体" pitchFamily="2" charset="-122"/>
                <a:ea typeface="宋体" pitchFamily="2" charset="-122"/>
                <a:sym typeface="+mn-ea"/>
              </a:rPr>
              <a:t>1-25</a:t>
            </a:r>
          </a:p>
          <a:p>
            <a:pPr>
              <a:lnSpc>
                <a:spcPct val="130000"/>
              </a:lnSpc>
              <a:defRPr/>
            </a:pPr>
            <a:endParaRPr sz="4000" b="1" dirty="0">
              <a:effectLst>
                <a:outerShdw blurRad="38100" dist="38100" dir="2700000" algn="tl">
                  <a:srgbClr val="000000">
                    <a:alpha val="43137"/>
                  </a:srgbClr>
                </a:outerShdw>
              </a:effectLst>
              <a:latin typeface="宋体" pitchFamily="2" charset="-122"/>
              <a:ea typeface="宋体" pitchFamily="2" charset="-122"/>
              <a:sym typeface="+mn-ea"/>
            </a:endParaRPr>
          </a:p>
        </p:txBody>
      </p:sp>
      <p:sp>
        <p:nvSpPr>
          <p:cNvPr id="4" name="Rectangle 6"/>
          <p:cNvSpPr>
            <a:spLocks noChangeArrowheads="1"/>
          </p:cNvSpPr>
          <p:nvPr/>
        </p:nvSpPr>
        <p:spPr bwMode="auto">
          <a:xfrm>
            <a:off x="2398513" y="5443278"/>
            <a:ext cx="4346972" cy="92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
                <a:srgbClr val="FFFFFF"/>
              </a:buClr>
              <a:buSzTx/>
              <a:buFont typeface="Arial" panose="020B0604020202020204" pitchFamily="34" charset="0"/>
              <a:buNone/>
              <a:defRPr/>
            </a:pPr>
            <a:r>
              <a:rPr kumimoji="1" lang="zh-CN" altLang="en-US" sz="1500" b="0" i="0" u="none" strike="noStrike" kern="1200" cap="none" spc="0" normalizeH="0" baseline="0" noProof="0" dirty="0">
                <a:ln>
                  <a:noFill/>
                </a:ln>
                <a:solidFill>
                  <a:prstClr val="black"/>
                </a:solidFill>
                <a:effectLst/>
                <a:uLnTx/>
                <a:uFillTx/>
                <a:latin typeface="LANTINGHEI SC DEMIBOLD" panose="02000000000000000000" pitchFamily="2" charset="-122"/>
                <a:ea typeface="LANTINGHEI SC DEMIBOLD" panose="02000000000000000000" pitchFamily="2" charset="-122"/>
                <a:cs typeface="+mn-cs"/>
              </a:rPr>
              <a:t>橡城恩典宣道会
</a:t>
            </a:r>
            <a:r>
              <a:rPr kumimoji="1" sz="1500" b="0" i="0" u="none" strike="noStrike" kern="1200" cap="none" spc="0" normalizeH="0" baseline="0" noProof="0" dirty="0">
                <a:ln>
                  <a:noFill/>
                </a:ln>
                <a:solidFill>
                  <a:prstClr val="black"/>
                </a:solidFill>
                <a:effectLst/>
                <a:uLnTx/>
                <a:uFillTx/>
                <a:latin typeface="LANTINGHEI SC DEMIBOLD" panose="02000000000000000000" pitchFamily="2" charset="-122"/>
                <a:ea typeface="LANTINGHEI SC DEMIBOLD" panose="02000000000000000000" pitchFamily="2" charset="-122"/>
                <a:cs typeface="+mn-cs"/>
              </a:rPr>
              <a:t>Oakville Grace Alliance Church</a:t>
            </a:r>
          </a:p>
          <a:p>
            <a:pPr marL="0" marR="0" lvl="0" indent="0" algn="ctr" defTabSz="914400" rtl="0" eaLnBrk="0" fontAlgn="base" latinLnBrk="0" hangingPunct="0">
              <a:lnSpc>
                <a:spcPct val="100000"/>
              </a:lnSpc>
              <a:spcBef>
                <a:spcPct val="0"/>
              </a:spcBef>
              <a:spcAft>
                <a:spcPct val="0"/>
              </a:spcAft>
              <a:buClr>
                <a:srgbClr val="FFFFFF"/>
              </a:buClr>
              <a:buSzTx/>
              <a:buFont typeface="Arial" panose="020B0604020202020204" pitchFamily="34" charset="0"/>
              <a:buNone/>
              <a:defRPr/>
            </a:pPr>
            <a:r>
              <a:rPr kumimoji="1" sz="1500" b="0" i="0" u="none" strike="noStrike" kern="1200" cap="none" spc="0" normalizeH="0" baseline="0" noProof="0" dirty="0">
                <a:ln>
                  <a:noFill/>
                </a:ln>
                <a:solidFill>
                  <a:prstClr val="black"/>
                </a:solidFill>
                <a:effectLst/>
                <a:uLnTx/>
                <a:uFillTx/>
                <a:latin typeface="LANTINGHEI SC DEMIBOLD" panose="02000000000000000000" pitchFamily="2" charset="-122"/>
                <a:ea typeface="LANTINGHEI SC DEMIBOLD" panose="02000000000000000000" pitchFamily="2" charset="-122"/>
                <a:cs typeface="+mn-cs"/>
              </a:rPr>
              <a:t>20</a:t>
            </a:r>
            <a:r>
              <a:rPr kumimoji="1" lang="en-US" sz="1500" b="0" i="0" u="none" strike="noStrike" kern="1200" cap="none" spc="0" normalizeH="0" baseline="0" noProof="0" dirty="0">
                <a:ln>
                  <a:noFill/>
                </a:ln>
                <a:solidFill>
                  <a:prstClr val="black"/>
                </a:solidFill>
                <a:effectLst/>
                <a:uLnTx/>
                <a:uFillTx/>
                <a:latin typeface="LANTINGHEI SC DEMIBOLD" panose="02000000000000000000" pitchFamily="2" charset="-122"/>
                <a:ea typeface="LANTINGHEI SC DEMIBOLD" panose="02000000000000000000" pitchFamily="2" charset="-122"/>
                <a:cs typeface="+mn-cs"/>
              </a:rPr>
              <a:t>2</a:t>
            </a:r>
            <a:r>
              <a:rPr kumimoji="1" lang="en-US" altLang="zh-CN" sz="1500" b="0" i="0" u="none" strike="noStrike" kern="1200" cap="none" spc="0" normalizeH="0" baseline="0" noProof="0" dirty="0">
                <a:ln>
                  <a:noFill/>
                </a:ln>
                <a:solidFill>
                  <a:prstClr val="black"/>
                </a:solidFill>
                <a:effectLst/>
                <a:uLnTx/>
                <a:uFillTx/>
                <a:latin typeface="LANTINGHEI SC DEMIBOLD" panose="02000000000000000000" pitchFamily="2" charset="-122"/>
                <a:ea typeface="LANTINGHEI SC DEMIBOLD" panose="02000000000000000000" pitchFamily="2" charset="-122"/>
                <a:cs typeface="+mn-cs"/>
              </a:rPr>
              <a:t>5</a:t>
            </a:r>
            <a:r>
              <a:rPr kumimoji="1" sz="1500" b="0" i="0" u="none" strike="noStrike" kern="1200" cap="none" spc="0" normalizeH="0" baseline="0" noProof="0" dirty="0">
                <a:ln>
                  <a:noFill/>
                </a:ln>
                <a:solidFill>
                  <a:prstClr val="black"/>
                </a:solidFill>
                <a:effectLst/>
                <a:uLnTx/>
                <a:uFillTx/>
                <a:latin typeface="LANTINGHEI SC DEMIBOLD" panose="02000000000000000000" pitchFamily="2" charset="-122"/>
                <a:ea typeface="LANTINGHEI SC DEMIBOLD" panose="02000000000000000000" pitchFamily="2" charset="-122"/>
                <a:cs typeface="+mn-cs"/>
              </a:rPr>
              <a:t>年</a:t>
            </a:r>
            <a:r>
              <a:rPr kumimoji="1" lang="en-US" altLang="zh-CN" sz="1500" b="0" i="0" u="none" strike="noStrike" kern="1200" cap="none" spc="0" normalizeH="0" baseline="0" noProof="0" dirty="0">
                <a:ln>
                  <a:noFill/>
                </a:ln>
                <a:solidFill>
                  <a:prstClr val="black"/>
                </a:solidFill>
                <a:effectLst/>
                <a:uLnTx/>
                <a:uFillTx/>
                <a:latin typeface="LANTINGHEI SC DEMIBOLD" panose="02000000000000000000" pitchFamily="2" charset="-122"/>
                <a:ea typeface="LANTINGHEI SC DEMIBOLD" panose="02000000000000000000" pitchFamily="2" charset="-122"/>
                <a:cs typeface="+mn-cs"/>
              </a:rPr>
              <a:t>10</a:t>
            </a:r>
            <a:r>
              <a:rPr kumimoji="1" sz="1500" b="0" i="0" u="none" strike="noStrike" kern="1200" cap="none" spc="0" normalizeH="0" baseline="0" noProof="0" dirty="0">
                <a:ln>
                  <a:noFill/>
                </a:ln>
                <a:solidFill>
                  <a:prstClr val="black"/>
                </a:solidFill>
                <a:effectLst/>
                <a:uLnTx/>
                <a:uFillTx/>
                <a:latin typeface="LANTINGHEI SC DEMIBOLD" panose="02000000000000000000" pitchFamily="2" charset="-122"/>
                <a:ea typeface="LANTINGHEI SC DEMIBOLD" panose="02000000000000000000" pitchFamily="2" charset="-122"/>
                <a:cs typeface="+mn-cs"/>
              </a:rPr>
              <a:t>月</a:t>
            </a:r>
            <a:r>
              <a:rPr lang="en-US" altLang="zh-CN" sz="1500" dirty="0">
                <a:solidFill>
                  <a:prstClr val="black"/>
                </a:solidFill>
                <a:latin typeface="LANTINGHEI SC DEMIBOLD" panose="02000000000000000000" pitchFamily="2" charset="-122"/>
                <a:ea typeface="LANTINGHEI SC DEMIBOLD" panose="02000000000000000000" pitchFamily="2" charset="-122"/>
              </a:rPr>
              <a:t>05</a:t>
            </a:r>
            <a:r>
              <a:rPr kumimoji="1" sz="1500" b="0" i="0" u="none" strike="noStrike" kern="1200" cap="none" spc="0" normalizeH="0" baseline="0" noProof="0" dirty="0" err="1">
                <a:ln>
                  <a:noFill/>
                </a:ln>
                <a:solidFill>
                  <a:prstClr val="black"/>
                </a:solidFill>
                <a:effectLst/>
                <a:uLnTx/>
                <a:uFillTx/>
                <a:latin typeface="LANTINGHEI SC DEMIBOLD" panose="02000000000000000000" pitchFamily="2" charset="-122"/>
                <a:ea typeface="LANTINGHEI SC DEMIBOLD" panose="02000000000000000000" pitchFamily="2" charset="-122"/>
                <a:cs typeface="+mn-cs"/>
              </a:rPr>
              <a:t>日</a:t>
            </a:r>
            <a:r>
              <a:rPr kumimoji="1" lang="zh-CN" altLang="en-US" sz="1800" b="0" i="0" u="none" strike="noStrike" kern="1200" cap="none" spc="0" normalizeH="0" baseline="0" noProof="0" dirty="0">
                <a:ln>
                  <a:noFill/>
                </a:ln>
                <a:solidFill>
                  <a:prstClr val="black"/>
                </a:solidFill>
                <a:effectLst/>
                <a:uLnTx/>
                <a:uFillTx/>
                <a:latin typeface="LANTINGHEI SC DEMIBOLD" panose="02000000000000000000" pitchFamily="2" charset="-122"/>
                <a:ea typeface="LANTINGHEI SC DEMIBOLD" panose="02000000000000000000" pitchFamily="2" charset="-122"/>
                <a:cs typeface="+mn-cs"/>
              </a:rPr>
              <a:t>
</a:t>
            </a:r>
            <a:endParaRPr kumimoji="0" lang="zh-TW" altLang="en-GB" sz="1350" b="0" i="0" u="none" strike="noStrike" kern="1200" cap="none" spc="0" normalizeH="0" baseline="0" noProof="0" dirty="0">
              <a:ln>
                <a:noFill/>
              </a:ln>
              <a:solidFill>
                <a:prstClr val="black"/>
              </a:solidFill>
              <a:effectLst/>
              <a:uLnTx/>
              <a:uFillTx/>
              <a:latin typeface="LANTINGHEI SC DEMIBOLD" panose="02000000000000000000" pitchFamily="2" charset="-122"/>
              <a:ea typeface="LANTINGHEI SC DEMIBOLD" panose="02000000000000000000" pitchFamily="2" charset="-122"/>
              <a:cs typeface="+mn-cs"/>
            </a:endParaRPr>
          </a:p>
        </p:txBody>
      </p:sp>
      <p:sp>
        <p:nvSpPr>
          <p:cNvPr id="5" name="Rectangle 6"/>
          <p:cNvSpPr>
            <a:spLocks noChangeArrowheads="1"/>
          </p:cNvSpPr>
          <p:nvPr/>
        </p:nvSpPr>
        <p:spPr bwMode="auto">
          <a:xfrm>
            <a:off x="2484590" y="3636809"/>
            <a:ext cx="4346972" cy="180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
                <a:srgbClr val="FFFFFF"/>
              </a:buClr>
              <a:buSzTx/>
              <a:buFont typeface="Arial" panose="020B0604020202020204" pitchFamily="34" charset="0"/>
              <a:buNone/>
              <a:defRPr/>
            </a:pPr>
            <a:endParaRPr kumimoji="0" lang="en-CA" altLang="zh-CN"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宋体" pitchFamily="2" charset="-122"/>
              <a:ea typeface="宋体" pitchFamily="2" charset="-122"/>
              <a:cs typeface="+mn-cs"/>
            </a:endParaRPr>
          </a:p>
          <a:p>
            <a:pPr marL="0" marR="0" lvl="0" indent="0" algn="ctr" defTabSz="914400" rtl="0" eaLnBrk="0" fontAlgn="base" latinLnBrk="0" hangingPunct="0">
              <a:lnSpc>
                <a:spcPct val="100000"/>
              </a:lnSpc>
              <a:spcBef>
                <a:spcPct val="0"/>
              </a:spcBef>
              <a:spcAft>
                <a:spcPct val="0"/>
              </a:spcAft>
              <a:buClr>
                <a:srgbClr val="FFFFFF"/>
              </a:buClr>
              <a:buSzTx/>
              <a:buFont typeface="Arial" panose="020B0604020202020204" pitchFamily="34" charset="0"/>
              <a:buNone/>
              <a:defRPr/>
            </a:pPr>
            <a:r>
              <a:rPr kumimoji="0" lang="zh-CN" altLang="en-US" b="1" dirty="0">
                <a:solidFill>
                  <a:prstClr val="black"/>
                </a:solidFill>
                <a:effectLst>
                  <a:outerShdw blurRad="38100" dist="38100" dir="2700000" algn="tl">
                    <a:srgbClr val="000000">
                      <a:alpha val="43137"/>
                    </a:srgbClr>
                  </a:outerShdw>
                </a:effectLst>
                <a:latin typeface="宋体" pitchFamily="2" charset="-122"/>
                <a:ea typeface="宋体" pitchFamily="2" charset="-122"/>
              </a:rPr>
              <a:t>寇卫东 长老</a:t>
            </a:r>
            <a:endParaRPr kumimoji="0" lang="zh-CN" altLang="en-CA"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宋体" pitchFamily="2" charset="-122"/>
              <a:ea typeface="宋体" pitchFamily="2" charset="-122"/>
              <a:cs typeface="+mn-cs"/>
            </a:endParaRPr>
          </a:p>
        </p:txBody>
      </p:sp>
      <p:sp>
        <p:nvSpPr>
          <p:cNvPr id="6" name="標題 1"/>
          <p:cNvSpPr>
            <a:spLocks noGrp="1"/>
          </p:cNvSpPr>
          <p:nvPr/>
        </p:nvSpPr>
        <p:spPr>
          <a:xfrm>
            <a:off x="1143000" y="314043"/>
            <a:ext cx="6858000" cy="96964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base" latinLnBrk="0" hangingPunct="1">
              <a:lnSpc>
                <a:spcPct val="90000"/>
              </a:lnSpc>
              <a:spcBef>
                <a:spcPct val="0"/>
              </a:spcBef>
              <a:spcAft>
                <a:spcPct val="0"/>
              </a:spcAft>
              <a:buClrTx/>
              <a:buSzTx/>
              <a:buFontTx/>
              <a:buNone/>
              <a:defRPr/>
            </a:pPr>
            <a:r>
              <a:rPr kumimoji="0" lang="zh-CN" altLang="en-US" sz="5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標楷體" pitchFamily="65" charset="-120"/>
                <a:ea typeface="標楷體" pitchFamily="65" charset="-120"/>
                <a:cs typeface="+mj-cs"/>
              </a:rPr>
              <a:t>证</a:t>
            </a:r>
            <a:r>
              <a:rPr kumimoji="0" lang="en-US" altLang="zh-CN" sz="5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標楷體" pitchFamily="65" charset="-120"/>
                <a:ea typeface="標楷體" pitchFamily="65" charset="-120"/>
                <a:cs typeface="+mj-cs"/>
              </a:rPr>
              <a:t>   </a:t>
            </a:r>
            <a:r>
              <a:rPr kumimoji="0" lang="zh-CN" altLang="en-US" sz="5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標楷體" pitchFamily="65" charset="-120"/>
                <a:ea typeface="標楷體" pitchFamily="65" charset="-120"/>
                <a:cs typeface="+mj-cs"/>
              </a:rPr>
              <a:t>道</a:t>
            </a:r>
            <a:endParaRPr kumimoji="0" sz="6000" b="1" i="0" u="none" strike="noStrike" kern="0" cap="none" spc="0" normalizeH="0" baseline="0" noProof="0" dirty="0">
              <a:ln w="17780" cap="flat">
                <a:solidFill>
                  <a:srgbClr val="FDFEFE"/>
                </a:solidFill>
                <a:prstDash val="solid"/>
                <a:miter lim="800000"/>
              </a:ln>
              <a:solidFill>
                <a:srgbClr val="FF0000"/>
              </a:solidFill>
              <a:effectLst>
                <a:outerShdw blurRad="36576" dist="36576" dir="5400000" rotWithShape="0">
                  <a:srgbClr val="000000">
                    <a:alpha val="33000"/>
                  </a:srgbClr>
                </a:outerShdw>
              </a:effectLst>
              <a:uLnTx/>
              <a:uFillTx/>
              <a:latin typeface="標楷體"/>
              <a:ea typeface="標楷體"/>
              <a:cs typeface="標楷體"/>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subTitle" idx="1"/>
          </p:nvPr>
        </p:nvSpPr>
        <p:spPr>
          <a:xfrm>
            <a:off x="1295400" y="3200400"/>
            <a:ext cx="6400800" cy="1956792"/>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spcBef>
                <a:spcPts val="0"/>
              </a:spcBef>
              <a:spcAft>
                <a:spcPts val="0"/>
              </a:spcAft>
              <a:buSzPct val="85000"/>
              <a:buNone/>
            </a:pPr>
            <a:r>
              <a:rPr lang="zh-CN" sz="4500" b="1">
                <a:solidFill>
                  <a:schemeClr val="dk1"/>
                </a:solidFill>
                <a:latin typeface="Times New Roman"/>
                <a:ea typeface="Times New Roman"/>
                <a:cs typeface="Times New Roman"/>
                <a:sym typeface="Times New Roman"/>
              </a:rPr>
              <a:t>经文：门</a:t>
            </a:r>
            <a:r>
              <a:rPr lang="zh-CN" sz="4500" b="1">
                <a:latin typeface="Times New Roman"/>
                <a:ea typeface="Times New Roman"/>
                <a:cs typeface="Times New Roman"/>
                <a:sym typeface="Times New Roman"/>
              </a:rPr>
              <a:t>1：1-25</a:t>
            </a:r>
            <a:endParaRPr sz="4500" b="1">
              <a:solidFill>
                <a:schemeClr val="dk1"/>
              </a:solidFill>
              <a:latin typeface="Times New Roman"/>
              <a:ea typeface="Times New Roman"/>
              <a:cs typeface="Times New Roman"/>
              <a:sym typeface="Times New Roman"/>
            </a:endParaRPr>
          </a:p>
          <a:p>
            <a:pPr marL="0" lvl="0" indent="0" algn="ctr" rtl="0">
              <a:spcBef>
                <a:spcPts val="580"/>
              </a:spcBef>
              <a:spcAft>
                <a:spcPts val="0"/>
              </a:spcAft>
              <a:buSzPct val="85000"/>
              <a:buNone/>
            </a:pPr>
            <a:r>
              <a:rPr lang="zh-CN" sz="4500" b="1">
                <a:solidFill>
                  <a:schemeClr val="dk1"/>
                </a:solidFill>
                <a:latin typeface="Times New Roman"/>
                <a:ea typeface="Times New Roman"/>
                <a:cs typeface="Times New Roman"/>
                <a:sym typeface="Times New Roman"/>
              </a:rPr>
              <a:t>金句： 罗3:25 </a:t>
            </a:r>
            <a:endParaRPr sz="4500" b="1">
              <a:latin typeface="Times New Roman"/>
              <a:ea typeface="Times New Roman"/>
              <a:cs typeface="Times New Roman"/>
              <a:sym typeface="Times New Roman"/>
            </a:endParaRPr>
          </a:p>
          <a:p>
            <a:pPr marL="0" lvl="0" indent="0" algn="ctr" rtl="0">
              <a:spcBef>
                <a:spcPts val="580"/>
              </a:spcBef>
              <a:spcAft>
                <a:spcPts val="0"/>
              </a:spcAft>
              <a:buSzPct val="85000"/>
              <a:buNone/>
            </a:pPr>
            <a:endParaRPr sz="4000" b="1">
              <a:solidFill>
                <a:schemeClr val="dk1"/>
              </a:solidFill>
              <a:latin typeface="Times New Roman"/>
              <a:ea typeface="Times New Roman"/>
              <a:cs typeface="Times New Roman"/>
              <a:sym typeface="Times New Roman"/>
            </a:endParaRPr>
          </a:p>
          <a:p>
            <a:pPr marL="0" lvl="0" indent="0" algn="ctr" rtl="0">
              <a:spcBef>
                <a:spcPts val="580"/>
              </a:spcBef>
              <a:spcAft>
                <a:spcPts val="0"/>
              </a:spcAft>
              <a:buSzPct val="85000"/>
              <a:buNone/>
            </a:pPr>
            <a:r>
              <a:rPr lang="zh-CN" sz="4000" b="1">
                <a:solidFill>
                  <a:schemeClr val="dk1"/>
                </a:solidFill>
                <a:latin typeface="Times New Roman"/>
                <a:ea typeface="Times New Roman"/>
                <a:cs typeface="Times New Roman"/>
                <a:sym typeface="Times New Roman"/>
              </a:rPr>
              <a:t>寇卫东 长老</a:t>
            </a:r>
            <a:endParaRPr sz="4000" b="1">
              <a:solidFill>
                <a:schemeClr val="dk1"/>
              </a:solidFill>
              <a:latin typeface="Times New Roman"/>
              <a:ea typeface="Times New Roman"/>
              <a:cs typeface="Times New Roman"/>
              <a:sym typeface="Times New Roman"/>
            </a:endParaRPr>
          </a:p>
        </p:txBody>
      </p:sp>
      <p:sp>
        <p:nvSpPr>
          <p:cNvPr id="106" name="Google Shape;106;p13"/>
          <p:cNvSpPr txBox="1">
            <a:spLocks noGrp="1"/>
          </p:cNvSpPr>
          <p:nvPr>
            <p:ph type="ctrTitle"/>
          </p:nvPr>
        </p:nvSpPr>
        <p:spPr>
          <a:xfrm>
            <a:off x="457200" y="1505930"/>
            <a:ext cx="8229600" cy="1470025"/>
          </a:xfrm>
          <a:prstGeom prst="rect">
            <a:avLst/>
          </a:prstGeom>
          <a:noFill/>
          <a:ln>
            <a:noFill/>
          </a:ln>
        </p:spPr>
        <p:txBody>
          <a:bodyPr spcFirstLastPara="1" wrap="square" lIns="91425" tIns="45700" rIns="91425" bIns="91425" anchor="ctr" anchorCtr="0">
            <a:normAutofit fontScale="90000"/>
          </a:bodyPr>
          <a:lstStyle/>
          <a:p>
            <a:pPr marL="0" lvl="0" indent="0" algn="ctr" rtl="0">
              <a:spcBef>
                <a:spcPts val="0"/>
              </a:spcBef>
              <a:spcAft>
                <a:spcPts val="0"/>
              </a:spcAft>
              <a:buClr>
                <a:srgbClr val="FFFFFF"/>
              </a:buClr>
              <a:buSzPct val="100000"/>
              <a:buFont typeface="Times New Roman"/>
              <a:buNone/>
            </a:pPr>
            <a:r>
              <a:rPr lang="zh-CN" sz="6000" b="1" dirty="0">
                <a:latin typeface="Times New Roman"/>
                <a:ea typeface="Times New Roman"/>
                <a:cs typeface="Times New Roman"/>
                <a:sym typeface="Times New Roman"/>
              </a:rPr>
              <a:t>救赎之道</a:t>
            </a:r>
            <a:endParaRPr sz="6000" b="1" dirty="0">
              <a:latin typeface="Times New Roman"/>
              <a:ea typeface="Times New Roman"/>
              <a:cs typeface="Times New Roman"/>
              <a:sym typeface="Times New Roman"/>
            </a:endParaRPr>
          </a:p>
          <a:p>
            <a:pPr marL="0" lvl="0" indent="0" algn="ctr" rtl="0">
              <a:spcBef>
                <a:spcPts val="0"/>
              </a:spcBef>
              <a:spcAft>
                <a:spcPts val="0"/>
              </a:spcAft>
              <a:buClr>
                <a:srgbClr val="FFFFFF"/>
              </a:buClr>
              <a:buSzPct val="100000"/>
              <a:buFont typeface="Times New Roman"/>
              <a:buNone/>
            </a:pPr>
            <a:r>
              <a:rPr lang="zh-CN" sz="6000" b="1" dirty="0">
                <a:latin typeface="Times New Roman"/>
                <a:ea typeface="Times New Roman"/>
                <a:cs typeface="Times New Roman"/>
                <a:sym typeface="Times New Roman"/>
              </a:rPr>
              <a:t>The way of redemption</a:t>
            </a:r>
            <a:endParaRPr sz="6000" b="1" dirty="0">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593729" y="1484784"/>
            <a:ext cx="7992888" cy="5008434"/>
          </a:xfrm>
          <a:prstGeom prst="rect">
            <a:avLst/>
          </a:prstGeom>
          <a:noFill/>
          <a:ln>
            <a:noFill/>
          </a:ln>
        </p:spPr>
        <p:txBody>
          <a:bodyPr spcFirstLastPara="1" wrap="square" lIns="91425" tIns="45700" rIns="91425" bIns="91425" anchor="b" anchorCtr="0">
            <a:normAutofit fontScale="90000"/>
          </a:bodyPr>
          <a:lstStyle/>
          <a:p>
            <a:pPr marL="0" lvl="0" indent="0" algn="l" rtl="0">
              <a:spcBef>
                <a:spcPts val="0"/>
              </a:spcBef>
              <a:spcAft>
                <a:spcPts val="0"/>
              </a:spcAft>
              <a:buClr>
                <a:schemeClr val="dk1"/>
              </a:buClr>
              <a:buSzPct val="100000"/>
              <a:buFont typeface="Times New Roman"/>
              <a:buNone/>
            </a:pPr>
            <a:br>
              <a:rPr lang="zh-CN" sz="4400" b="1">
                <a:solidFill>
                  <a:schemeClr val="dk1"/>
                </a:solidFill>
                <a:latin typeface="Times New Roman"/>
                <a:ea typeface="Times New Roman"/>
                <a:cs typeface="Times New Roman"/>
                <a:sym typeface="Times New Roman"/>
              </a:rPr>
            </a:br>
            <a:br>
              <a:rPr lang="zh-CN" sz="4400" b="1">
                <a:solidFill>
                  <a:schemeClr val="dk1"/>
                </a:solidFill>
                <a:latin typeface="Times New Roman"/>
                <a:ea typeface="Times New Roman"/>
                <a:cs typeface="Times New Roman"/>
                <a:sym typeface="Times New Roman"/>
              </a:rPr>
            </a:br>
            <a:r>
              <a:rPr lang="zh-CN" sz="4400" b="1">
                <a:solidFill>
                  <a:schemeClr val="dk1"/>
                </a:solidFill>
                <a:latin typeface="Times New Roman"/>
                <a:ea typeface="Times New Roman"/>
                <a:cs typeface="Times New Roman"/>
                <a:sym typeface="Times New Roman"/>
              </a:rPr>
              <a:t>一、不再作奴仆</a:t>
            </a:r>
            <a:br>
              <a:rPr lang="zh-CN" sz="4400" b="1">
                <a:solidFill>
                  <a:schemeClr val="dk1"/>
                </a:solidFill>
                <a:latin typeface="Times New Roman"/>
                <a:ea typeface="Times New Roman"/>
                <a:cs typeface="Times New Roman"/>
                <a:sym typeface="Times New Roman"/>
              </a:rPr>
            </a:br>
            <a:r>
              <a:rPr lang="zh-CN" sz="4400" b="1">
                <a:solidFill>
                  <a:schemeClr val="dk1"/>
                </a:solidFill>
                <a:latin typeface="Times New Roman"/>
                <a:ea typeface="Times New Roman"/>
                <a:cs typeface="Times New Roman"/>
                <a:sym typeface="Times New Roman"/>
              </a:rPr>
              <a:t>二、甘心不勉强</a:t>
            </a:r>
            <a:br>
              <a:rPr lang="zh-CN" sz="4400" b="1">
                <a:solidFill>
                  <a:schemeClr val="dk1"/>
                </a:solidFill>
                <a:latin typeface="Times New Roman"/>
                <a:ea typeface="Times New Roman"/>
                <a:cs typeface="Times New Roman"/>
                <a:sym typeface="Times New Roman"/>
              </a:rPr>
            </a:br>
            <a:r>
              <a:rPr lang="zh-CN" sz="4400" b="1">
                <a:solidFill>
                  <a:schemeClr val="dk1"/>
                </a:solidFill>
                <a:latin typeface="Times New Roman"/>
                <a:ea typeface="Times New Roman"/>
                <a:cs typeface="Times New Roman"/>
                <a:sym typeface="Times New Roman"/>
              </a:rPr>
              <a:t>三、 救赎之道</a:t>
            </a:r>
            <a:br>
              <a:rPr lang="zh-CN" sz="4400" b="1">
                <a:solidFill>
                  <a:schemeClr val="dk1"/>
                </a:solidFill>
                <a:latin typeface="Times New Roman"/>
                <a:ea typeface="Times New Roman"/>
                <a:cs typeface="Times New Roman"/>
                <a:sym typeface="Times New Roman"/>
              </a:rPr>
            </a:br>
            <a:r>
              <a:rPr lang="zh-CN" sz="4400" b="1">
                <a:solidFill>
                  <a:schemeClr val="dk1"/>
                </a:solidFill>
                <a:latin typeface="Times New Roman"/>
                <a:ea typeface="Times New Roman"/>
                <a:cs typeface="Times New Roman"/>
                <a:sym typeface="Times New Roman"/>
              </a:rPr>
              <a:t>1. No longer a slave</a:t>
            </a:r>
            <a:br>
              <a:rPr lang="zh-CN" sz="4400" b="1">
                <a:solidFill>
                  <a:schemeClr val="dk1"/>
                </a:solidFill>
                <a:latin typeface="Times New Roman"/>
                <a:ea typeface="Times New Roman"/>
                <a:cs typeface="Times New Roman"/>
                <a:sym typeface="Times New Roman"/>
              </a:rPr>
            </a:br>
            <a:r>
              <a:rPr lang="zh-CN" sz="4400" b="1">
                <a:solidFill>
                  <a:schemeClr val="dk1"/>
                </a:solidFill>
                <a:latin typeface="Times New Roman"/>
                <a:ea typeface="Times New Roman"/>
                <a:cs typeface="Times New Roman"/>
                <a:sym typeface="Times New Roman"/>
              </a:rPr>
              <a:t>2. Willing and unforced</a:t>
            </a:r>
            <a:br>
              <a:rPr lang="zh-CN" sz="4400" b="1">
                <a:solidFill>
                  <a:schemeClr val="dk1"/>
                </a:solidFill>
                <a:latin typeface="Times New Roman"/>
                <a:ea typeface="Times New Roman"/>
                <a:cs typeface="Times New Roman"/>
                <a:sym typeface="Times New Roman"/>
              </a:rPr>
            </a:br>
            <a:r>
              <a:rPr lang="zh-CN" sz="4400" b="1">
                <a:solidFill>
                  <a:schemeClr val="dk1"/>
                </a:solidFill>
                <a:latin typeface="Times New Roman"/>
                <a:ea typeface="Times New Roman"/>
                <a:cs typeface="Times New Roman"/>
                <a:sym typeface="Times New Roman"/>
              </a:rPr>
              <a:t>3. The way of redemption</a:t>
            </a:r>
            <a:br>
              <a:rPr lang="zh-CN" sz="4400" b="1">
                <a:solidFill>
                  <a:schemeClr val="dk1"/>
                </a:solidFill>
                <a:latin typeface="Times New Roman"/>
                <a:ea typeface="Times New Roman"/>
                <a:cs typeface="Times New Roman"/>
                <a:sym typeface="Times New Roman"/>
              </a:rPr>
            </a:br>
            <a:endParaRPr sz="3600" b="1">
              <a:latin typeface="Times New Roman"/>
              <a:ea typeface="Times New Roman"/>
              <a:cs typeface="Times New Roman"/>
              <a:sym typeface="Times New Roman"/>
            </a:endParaRPr>
          </a:p>
        </p:txBody>
      </p:sp>
      <p:sp>
        <p:nvSpPr>
          <p:cNvPr id="112" name="Google Shape;112;p14"/>
          <p:cNvSpPr txBox="1"/>
          <p:nvPr/>
        </p:nvSpPr>
        <p:spPr>
          <a:xfrm>
            <a:off x="475375" y="548671"/>
            <a:ext cx="8229600" cy="1800300"/>
          </a:xfrm>
          <a:prstGeom prst="rect">
            <a:avLst/>
          </a:prstGeom>
          <a:noFill/>
          <a:ln>
            <a:noFill/>
          </a:ln>
        </p:spPr>
        <p:txBody>
          <a:bodyPr spcFirstLastPara="1" wrap="square" lIns="91425" tIns="45700" rIns="91425" bIns="91425" anchor="b" anchorCtr="0">
            <a:normAutofit/>
          </a:bodyPr>
          <a:lstStyle/>
          <a:p>
            <a:pPr marL="0" marR="0" lvl="0" indent="0" algn="ctr" defTabSz="914400" rtl="0" eaLnBrk="1" fontAlgn="auto" latinLnBrk="0" hangingPunct="1">
              <a:lnSpc>
                <a:spcPct val="100000"/>
              </a:lnSpc>
              <a:spcBef>
                <a:spcPts val="0"/>
              </a:spcBef>
              <a:spcAft>
                <a:spcPts val="0"/>
              </a:spcAft>
              <a:buClr>
                <a:srgbClr val="696464"/>
              </a:buClr>
              <a:buSzPts val="4800"/>
              <a:buFont typeface="Times New Roman"/>
              <a:buNone/>
              <a:tabLst/>
              <a:defRPr/>
            </a:pPr>
            <a:r>
              <a:rPr kumimoji="0" lang="zh-CN" altLang="en-US" sz="4800" b="1" i="0" u="none" strike="noStrike" kern="0" cap="none" spc="0" normalizeH="0" baseline="0" noProof="0">
                <a:ln>
                  <a:noFill/>
                </a:ln>
                <a:solidFill>
                  <a:srgbClr val="696464"/>
                </a:solidFill>
                <a:effectLst/>
                <a:uLnTx/>
                <a:uFillTx/>
                <a:latin typeface="Times New Roman"/>
                <a:ea typeface="Times New Roman"/>
                <a:cs typeface="Times New Roman"/>
                <a:sym typeface="Times New Roman"/>
              </a:rPr>
              <a:t>大纲</a:t>
            </a:r>
            <a:endParaRPr kumimoji="0" sz="4800" b="1" i="0" u="none" strike="noStrike" kern="0" cap="none" spc="0" normalizeH="0" baseline="0" noProof="0">
              <a:ln>
                <a:noFill/>
              </a:ln>
              <a:solidFill>
                <a:srgbClr val="696464"/>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696464"/>
              </a:buClr>
              <a:buSzPts val="4800"/>
              <a:buFont typeface="Times New Roman"/>
              <a:buNone/>
              <a:tabLst/>
              <a:defRPr/>
            </a:pPr>
            <a:r>
              <a:rPr kumimoji="0" lang="en-US" altLang="zh-CN" sz="4800" b="1" i="0" u="none" strike="noStrike" kern="0" cap="none" spc="0" normalizeH="0" baseline="0" noProof="0">
                <a:ln>
                  <a:noFill/>
                </a:ln>
                <a:solidFill>
                  <a:srgbClr val="696464"/>
                </a:solidFill>
                <a:effectLst/>
                <a:uLnTx/>
                <a:uFillTx/>
                <a:latin typeface="Times New Roman"/>
                <a:ea typeface="Times New Roman"/>
                <a:cs typeface="Times New Roman"/>
                <a:sym typeface="Times New Roman"/>
              </a:rPr>
              <a:t>Outline</a:t>
            </a:r>
            <a:endParaRPr kumimoji="0" sz="4800" b="1" i="0" u="none" strike="noStrike" kern="0" cap="none" spc="0" normalizeH="0" baseline="0" noProof="0">
              <a:ln>
                <a:noFill/>
              </a:ln>
              <a:solidFill>
                <a:srgbClr val="696464"/>
              </a:solidFill>
              <a:effectLst/>
              <a:uLnTx/>
              <a:uFillTx/>
              <a:latin typeface="Times New Roman"/>
              <a:ea typeface="Times New Roman"/>
              <a:cs typeface="Times New Roman"/>
              <a:sym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p:nvPr/>
        </p:nvSpPr>
        <p:spPr>
          <a:xfrm>
            <a:off x="251520" y="1124744"/>
            <a:ext cx="8640960" cy="5544616"/>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D34817"/>
              </a:buClr>
              <a:buSzPts val="2040"/>
              <a:buFont typeface="Noto Sans Symbols"/>
              <a:buNone/>
              <a:tabLst/>
              <a:defRPr/>
            </a:pP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a:t>
            </a: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腓利门书</a:t>
            </a: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a:t>
            </a: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中的三个主要人物： 腓利门、 阿尼西母、保罗</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腓利门</a:t>
            </a: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  </a:t>
            </a: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歌罗西教会一位富有的信徒。 </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阿尼西母</a:t>
            </a: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  </a:t>
            </a: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离开主人腓利门的奴隶。</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保罗：正在罗马坐监的使徒。</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The three main characters of the book of Philemon are: Philemon, Onesimus, and Paul.</a:t>
            </a:r>
            <a:endParaRPr kumimoji="0" lang="en-US" altLang="zh-CN" sz="2400" b="1" kern="0" dirty="0">
              <a:solidFill>
                <a:srgbClr val="000000"/>
              </a:solidFill>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endParaRPr kumimoji="0" sz="1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Philemon: A wealthy believer in the Colossian church. </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Onesimus: A slave who left his master, Philemon. Paul: The apostle who was imprisoned in Rome.</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p:txBody>
      </p:sp>
      <p:sp>
        <p:nvSpPr>
          <p:cNvPr id="118" name="Google Shape;118;p15"/>
          <p:cNvSpPr txBox="1"/>
          <p:nvPr/>
        </p:nvSpPr>
        <p:spPr>
          <a:xfrm>
            <a:off x="467544" y="332656"/>
            <a:ext cx="8424936" cy="936104"/>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D34817"/>
              </a:buClr>
              <a:buSzPts val="3060"/>
              <a:buFont typeface="Noto Sans Symbols"/>
              <a:buNone/>
              <a:tabLst/>
              <a:defRPr/>
            </a:pPr>
            <a:r>
              <a:rPr kumimoji="0" lang="zh-CN" altLang="en-US" sz="3600" b="1"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rPr>
              <a:t>腓利门书的背景 </a:t>
            </a:r>
            <a:r>
              <a:rPr kumimoji="0" lang="en-US" altLang="zh-CN" sz="3600" b="1"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rPr>
              <a:t>Background </a:t>
            </a:r>
            <a:endParaRPr kumimoji="0" sz="36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p:nvPr/>
        </p:nvSpPr>
        <p:spPr>
          <a:xfrm>
            <a:off x="251520" y="1124744"/>
            <a:ext cx="8640960" cy="5544616"/>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D34817"/>
              </a:buClr>
              <a:buSzPts val="2040"/>
              <a:buFont typeface="Noto Sans Symbols"/>
              <a:buNone/>
              <a:tabLst/>
              <a:defRPr/>
            </a:pP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保罗写</a:t>
            </a: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a:t>
            </a: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腓利门书</a:t>
            </a: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a:t>
            </a: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的目的：</a:t>
            </a:r>
            <a:endParaRPr kumimoji="0" sz="28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r>
              <a:rPr kumimoji="0" lang="zh-CN" altLang="en-US"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阿尼西母是离开主人腓利门的奴隶。</a:t>
            </a: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r>
              <a:rPr kumimoji="0" lang="zh-CN" altLang="en-US"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阿尼西母被主人派到罗马（原文</a:t>
            </a:r>
            <a:r>
              <a:rPr kumimoji="0" lang="en-US" altLang="zh-CN"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v15,  chorizo</a:t>
            </a:r>
            <a:r>
              <a:rPr kumimoji="0" lang="zh-CN" altLang="en-US"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一词，用的是被动式，被离开，没有特定说被谁就是指他的主人）。他到了保罗的监狱里服侍保罗，保罗带领他悔改归主。保罗决定把阿尼西母遣返其主人那里。于是写了这封信请腓利门不要待阿尼西母再如奴仆，而要如同一个可爱的弟兄。</a:t>
            </a: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r>
              <a:rPr kumimoji="0" lang="en-US" altLang="zh-CN"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The purpose of Paul’s letter to Philemon is:</a:t>
            </a: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r>
              <a:rPr kumimoji="0" lang="en-US" altLang="zh-CN"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Onesimus is a slave who departed from his master Philemon.</a:t>
            </a: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r>
              <a:rPr kumimoji="0" lang="en-US" altLang="zh-CN"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Onesimus was sent by his master to Rome (v15 the word chorizo in </a:t>
            </a:r>
            <a:r>
              <a:rPr kumimoji="0" lang="en-US" altLang="zh-CN" sz="2000" b="1" i="0" u="none" strike="noStrike" kern="0" cap="none" spc="0" normalizeH="0" baseline="0" noProof="0" dirty="0" err="1">
                <a:ln>
                  <a:noFill/>
                </a:ln>
                <a:solidFill>
                  <a:srgbClr val="000000"/>
                </a:solidFill>
                <a:effectLst/>
                <a:uLnTx/>
                <a:uFillTx/>
                <a:latin typeface="Libre Baskerville"/>
                <a:ea typeface="Libre Baskerville"/>
                <a:cs typeface="Libre Baskerville"/>
                <a:sym typeface="Libre Baskerville"/>
              </a:rPr>
              <a:t>greek</a:t>
            </a:r>
            <a:r>
              <a:rPr kumimoji="0" lang="en-US" altLang="zh-CN"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 means: was separated from, referring to his master) He arrived at the prison where Paul was to serve him, and Paul led him to repentance and faith in the Lord. Paul then decide to send Onesimus back to his master. In this letter, Paul asks Philemon to no longer treat Onesimus as a slave, but as a beloved brother.</a:t>
            </a: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p:txBody>
      </p:sp>
      <p:sp>
        <p:nvSpPr>
          <p:cNvPr id="124" name="Google Shape;124;p16"/>
          <p:cNvSpPr txBox="1"/>
          <p:nvPr/>
        </p:nvSpPr>
        <p:spPr>
          <a:xfrm>
            <a:off x="467544" y="332656"/>
            <a:ext cx="8424936" cy="936104"/>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D34817"/>
              </a:buClr>
              <a:buSzPts val="3060"/>
              <a:buFont typeface="Noto Sans Symbols"/>
              <a:buNone/>
              <a:tabLst/>
              <a:defRPr/>
            </a:pPr>
            <a:r>
              <a:rPr kumimoji="0" lang="zh-CN" altLang="en-US" sz="3600" b="1"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rPr>
              <a:t>腓利门书的背景 </a:t>
            </a:r>
            <a:r>
              <a:rPr kumimoji="0" lang="en-US" altLang="zh-CN" sz="3600" b="1"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rPr>
              <a:t>Background</a:t>
            </a:r>
            <a:endParaRPr kumimoji="0" sz="36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p:nvPr/>
        </p:nvSpPr>
        <p:spPr>
          <a:xfrm>
            <a:off x="251556" y="1124744"/>
            <a:ext cx="8640888" cy="5544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r>
              <a:rPr kumimoji="0" lang="zh-CN" altLang="en-US"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从信中的口气看（</a:t>
            </a:r>
            <a:r>
              <a:rPr kumimoji="0" lang="en-US" altLang="zh-CN"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v19</a:t>
            </a:r>
            <a:r>
              <a:rPr kumimoji="0" lang="zh-CN" altLang="en-US"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），保罗与腓利门的关系不一般（称他为亲爱的同工</a:t>
            </a:r>
            <a:r>
              <a:rPr kumimoji="0" lang="en-US" altLang="zh-CN"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v1</a:t>
            </a:r>
            <a:r>
              <a:rPr kumimoji="0" lang="zh-CN" altLang="en-US"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、同伴</a:t>
            </a:r>
            <a:r>
              <a:rPr kumimoji="0" lang="en-US" altLang="zh-CN"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v17</a:t>
            </a:r>
            <a:r>
              <a:rPr kumimoji="0" lang="zh-CN" altLang="en-US"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）。极有可能是保罗先前在歌罗西传道时带领腓利门信主（歌罗西是罗马帝国亚细亚省（今土耳其西部）的一座城市）。腓利门开放家庭，是信徒聚会的领袖。</a:t>
            </a: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r>
              <a:rPr kumimoji="0" lang="en-US" altLang="zh-CN"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a:t>
            </a:r>
            <a:r>
              <a:rPr kumimoji="0" lang="zh-CN" altLang="en-US"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腓利门书</a:t>
            </a:r>
            <a:r>
              <a:rPr kumimoji="0" lang="en-US" altLang="zh-CN"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a:t>
            </a:r>
            <a:r>
              <a:rPr kumimoji="0" lang="zh-CN" altLang="en-US"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更深层的意义是什么？这正是我们今天讲道所要挖掘的内容。</a:t>
            </a: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r>
              <a:rPr kumimoji="0" lang="en-US" altLang="zh-CN"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From the tone of the letter, we notice that Paul has a close relationship with Philemon (he calls him a beloved co-worker, partner). It’s very likely that Paul had led Philemon to Christ during his ministry in Colossus. (Colossus is a city in the province of Asia, part of the Roman empire, west of modern day Turkey) Philemon opened the doors of his home as a leader, for fellowship &amp; gathering of believers.</a:t>
            </a: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r>
              <a:rPr kumimoji="0" lang="en-US" altLang="zh-CN"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Let us dig deep today and explore the content of today’s scripture.</a:t>
            </a: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endParaRPr kumimoji="0"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p:txBody>
      </p:sp>
      <p:sp>
        <p:nvSpPr>
          <p:cNvPr id="130" name="Google Shape;130;p17"/>
          <p:cNvSpPr txBox="1"/>
          <p:nvPr/>
        </p:nvSpPr>
        <p:spPr>
          <a:xfrm>
            <a:off x="467544" y="332656"/>
            <a:ext cx="8424900" cy="9360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D34817"/>
              </a:buClr>
              <a:buSzPts val="3060"/>
              <a:buFont typeface="Noto Sans Symbols"/>
              <a:buNone/>
              <a:tabLst/>
              <a:defRPr/>
            </a:pPr>
            <a:r>
              <a:rPr kumimoji="0" lang="zh-CN" altLang="en-US" sz="3600" b="1"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rPr>
              <a:t>腓利门书的背景 </a:t>
            </a:r>
            <a:r>
              <a:rPr kumimoji="0" lang="en-US" altLang="zh-CN" sz="3600" b="1"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rPr>
              <a:t>Background</a:t>
            </a:r>
            <a:endParaRPr kumimoji="0" sz="36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我們的 神 坐在寶座上</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聖殿充滿榮耀 萬⺠敬拜</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全能的 神 我們尊崇祢</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聖潔榮耀 尊貴 能⼒ 都歸於祢</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我們的神</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2</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8</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049965906"/>
      </p:ext>
    </p:extLst>
  </p:cSld>
  <p:clrMapOvr>
    <a:masterClrMapping/>
  </p:clrMapOvr>
  <p:transition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body" idx="1"/>
          </p:nvPr>
        </p:nvSpPr>
        <p:spPr>
          <a:xfrm>
            <a:off x="1403648" y="2636912"/>
            <a:ext cx="6430190" cy="1114308"/>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SzPct val="85000"/>
              <a:buNone/>
            </a:pPr>
            <a:r>
              <a:rPr lang="zh-CN" sz="8800" b="1">
                <a:latin typeface="Times New Roman"/>
                <a:ea typeface="Times New Roman"/>
                <a:cs typeface="Times New Roman"/>
                <a:sym typeface="Times New Roman"/>
              </a:rPr>
              <a:t>一、不再作奴仆</a:t>
            </a:r>
            <a:br>
              <a:rPr lang="zh-CN" sz="6000" b="1">
                <a:latin typeface="Times New Roman"/>
                <a:ea typeface="Times New Roman"/>
                <a:cs typeface="Times New Roman"/>
                <a:sym typeface="Times New Roman"/>
              </a:rPr>
            </a:br>
            <a:r>
              <a:rPr lang="zh-CN" sz="6000" b="1">
                <a:latin typeface="Times New Roman"/>
                <a:ea typeface="Times New Roman"/>
                <a:cs typeface="Times New Roman"/>
                <a:sym typeface="Times New Roman"/>
              </a:rPr>
              <a:t>		1. no longer a slave</a:t>
            </a:r>
            <a:endParaRPr sz="5800" b="1">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body" idx="1"/>
          </p:nvPr>
        </p:nvSpPr>
        <p:spPr>
          <a:xfrm>
            <a:off x="477672" y="692696"/>
            <a:ext cx="8198796" cy="5688600"/>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spcBef>
                <a:spcPts val="0"/>
              </a:spcBef>
              <a:spcAft>
                <a:spcPts val="0"/>
              </a:spcAft>
              <a:buSzPct val="85000"/>
              <a:buNone/>
            </a:pPr>
            <a:r>
              <a:rPr lang="zh-CN" sz="3200" b="1" dirty="0"/>
              <a:t>保罗写信给腓利门是让阿尼西母不再作奴仆</a:t>
            </a:r>
            <a:endParaRPr sz="3600" b="1" dirty="0">
              <a:latin typeface="Times New Roman"/>
              <a:ea typeface="Times New Roman"/>
              <a:cs typeface="Times New Roman"/>
              <a:sym typeface="Times New Roman"/>
            </a:endParaRPr>
          </a:p>
          <a:p>
            <a:pPr marL="0" lvl="0" indent="0" algn="l" rtl="0">
              <a:spcBef>
                <a:spcPts val="580"/>
              </a:spcBef>
              <a:spcAft>
                <a:spcPts val="0"/>
              </a:spcAft>
              <a:buSzPct val="85000"/>
              <a:buNone/>
            </a:pPr>
            <a:endParaRPr sz="4000" baseline="30000" dirty="0"/>
          </a:p>
          <a:p>
            <a:pPr marL="0" lvl="0" indent="0" algn="l" rtl="0">
              <a:spcBef>
                <a:spcPts val="580"/>
              </a:spcBef>
              <a:spcAft>
                <a:spcPts val="0"/>
              </a:spcAft>
              <a:buSzPct val="85000"/>
              <a:buNone/>
            </a:pPr>
            <a:r>
              <a:rPr lang="zh-CN" sz="3900" baseline="30000" dirty="0"/>
              <a:t>【门1:8】我虽然靠着基督能放胆吩咐你合宜的事，</a:t>
            </a:r>
            <a:endParaRPr dirty="0"/>
          </a:p>
          <a:p>
            <a:pPr marL="0" lvl="0" indent="0" algn="l" rtl="0">
              <a:spcBef>
                <a:spcPts val="580"/>
              </a:spcBef>
              <a:spcAft>
                <a:spcPts val="0"/>
              </a:spcAft>
              <a:buSzPct val="85000"/>
              <a:buNone/>
            </a:pPr>
            <a:r>
              <a:rPr lang="zh-CN" sz="3900" baseline="30000" dirty="0"/>
              <a:t>【门1:9】然而像我这有年纪的保罗，现在又是为基督耶稣被囚的，宁可凭着爱心求你，</a:t>
            </a:r>
            <a:endParaRPr dirty="0"/>
          </a:p>
          <a:p>
            <a:pPr marL="0" lvl="0" indent="0" algn="l" rtl="0">
              <a:spcBef>
                <a:spcPts val="580"/>
              </a:spcBef>
              <a:spcAft>
                <a:spcPts val="0"/>
              </a:spcAft>
              <a:buSzPct val="85000"/>
              <a:buNone/>
            </a:pPr>
            <a:r>
              <a:rPr lang="zh-CN" sz="3900" baseline="30000" dirty="0"/>
              <a:t>【门1:10】就是为我在捆锁中所生的儿子阿尼西母（此名就是“有益处”的意思）求你。</a:t>
            </a:r>
            <a:endParaRPr dirty="0"/>
          </a:p>
          <a:p>
            <a:pPr marL="0" lvl="0" indent="0" algn="l" rtl="0">
              <a:spcBef>
                <a:spcPts val="580"/>
              </a:spcBef>
              <a:spcAft>
                <a:spcPts val="0"/>
              </a:spcAft>
              <a:buSzPct val="85000"/>
              <a:buNone/>
            </a:pPr>
            <a:r>
              <a:rPr lang="zh-CN" sz="3900" baseline="30000" dirty="0"/>
              <a:t>……</a:t>
            </a:r>
            <a:endParaRPr sz="3900" baseline="30000" dirty="0"/>
          </a:p>
          <a:p>
            <a:pPr marL="0" lvl="0" indent="0" algn="l" rtl="0">
              <a:spcBef>
                <a:spcPts val="580"/>
              </a:spcBef>
              <a:spcAft>
                <a:spcPts val="0"/>
              </a:spcAft>
              <a:buSzPct val="85000"/>
              <a:buNone/>
            </a:pPr>
            <a:r>
              <a:rPr lang="zh-CN" sz="3900" b="1" baseline="30000" dirty="0"/>
              <a:t>Paul pleads to Philemon asking for the freedom of Onesimus</a:t>
            </a:r>
            <a:endParaRPr sz="3900" b="1" baseline="30000" dirty="0"/>
          </a:p>
          <a:p>
            <a:pPr marL="0" lvl="0" indent="0" algn="l" rtl="0">
              <a:spcBef>
                <a:spcPts val="580"/>
              </a:spcBef>
              <a:spcAft>
                <a:spcPts val="0"/>
              </a:spcAft>
              <a:buSzPct val="85000"/>
              <a:buNone/>
            </a:pPr>
            <a:r>
              <a:rPr lang="zh-CN" sz="3900" baseline="30000" dirty="0"/>
              <a:t>8 Accordingly, though I am bold enough in Christ to command you to do what is required, 9 yet for love's sake I prefer to appeal to you—I, Paul, an old man and now a prisoner also for Christ Jesus— 10 I appeal to you for my child, Onesimus, whose father I became in my imprisonment.</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body" idx="1"/>
          </p:nvPr>
        </p:nvSpPr>
        <p:spPr>
          <a:xfrm>
            <a:off x="683568" y="692696"/>
            <a:ext cx="7992900" cy="5688600"/>
          </a:xfrm>
          <a:prstGeom prst="rect">
            <a:avLst/>
          </a:prstGeom>
          <a:noFill/>
          <a:ln>
            <a:noFill/>
          </a:ln>
        </p:spPr>
        <p:txBody>
          <a:bodyPr spcFirstLastPara="1" wrap="square" lIns="91425" tIns="45700" rIns="91425" bIns="45700" anchor="t" anchorCtr="0">
            <a:normAutofit fontScale="85000" lnSpcReduction="10000"/>
          </a:bodyPr>
          <a:lstStyle/>
          <a:p>
            <a:pPr marL="0" lvl="0" indent="0" algn="just" rtl="0">
              <a:spcBef>
                <a:spcPts val="0"/>
              </a:spcBef>
              <a:spcAft>
                <a:spcPts val="0"/>
              </a:spcAft>
              <a:buSzPct val="85000"/>
              <a:buNone/>
            </a:pPr>
            <a:r>
              <a:rPr lang="zh-CN" sz="3200" b="1" dirty="0"/>
              <a:t>保罗写信给腓利门是让阿尼西母不再作奴仆</a:t>
            </a:r>
            <a:endParaRPr sz="3600" b="1" dirty="0">
              <a:latin typeface="Times New Roman"/>
              <a:ea typeface="Times New Roman"/>
              <a:cs typeface="Times New Roman"/>
              <a:sym typeface="Times New Roman"/>
            </a:endParaRPr>
          </a:p>
          <a:p>
            <a:pPr marL="0" lvl="0" indent="0" algn="l" rtl="0">
              <a:spcBef>
                <a:spcPts val="580"/>
              </a:spcBef>
              <a:spcAft>
                <a:spcPts val="0"/>
              </a:spcAft>
              <a:buSzPct val="85000"/>
              <a:buNone/>
            </a:pPr>
            <a:r>
              <a:rPr lang="zh-CN" sz="3900" baseline="30000" dirty="0"/>
              <a:t>……</a:t>
            </a:r>
            <a:endParaRPr dirty="0"/>
          </a:p>
          <a:p>
            <a:pPr marL="0" lvl="0" indent="0" algn="l" rtl="0">
              <a:spcBef>
                <a:spcPts val="580"/>
              </a:spcBef>
              <a:spcAft>
                <a:spcPts val="0"/>
              </a:spcAft>
              <a:buSzPct val="85000"/>
              <a:buNone/>
            </a:pPr>
            <a:r>
              <a:rPr lang="zh-CN" sz="3900" baseline="30000" dirty="0"/>
              <a:t>【门1:15】他暂时离开你，或者是叫你永远得着他，</a:t>
            </a:r>
            <a:endParaRPr dirty="0"/>
          </a:p>
          <a:p>
            <a:pPr marL="0" lvl="0" indent="0" algn="l" rtl="0">
              <a:spcBef>
                <a:spcPts val="580"/>
              </a:spcBef>
              <a:spcAft>
                <a:spcPts val="0"/>
              </a:spcAft>
              <a:buSzPct val="85000"/>
              <a:buNone/>
            </a:pPr>
            <a:r>
              <a:rPr lang="zh-CN" sz="3900" baseline="30000" dirty="0"/>
              <a:t>【门1:16】</a:t>
            </a:r>
            <a:r>
              <a:rPr lang="zh-CN" sz="3900" b="1" baseline="30000" dirty="0"/>
              <a:t>不再是奴仆，乃是高过奴仆，是亲爱的兄弟</a:t>
            </a:r>
            <a:r>
              <a:rPr lang="zh-CN" sz="3900" baseline="30000" dirty="0"/>
              <a:t>。在我实在是如此，何况在你呢！这也不拘是按肉体说，是按主说。</a:t>
            </a:r>
            <a:r>
              <a:rPr lang="zh-CN" sz="4000" baseline="30000" dirty="0"/>
              <a:t> </a:t>
            </a:r>
            <a:endParaRPr sz="4000" baseline="30000" dirty="0"/>
          </a:p>
          <a:p>
            <a:pPr marL="0" lvl="0" indent="0" algn="l" rtl="0">
              <a:spcBef>
                <a:spcPts val="580"/>
              </a:spcBef>
              <a:spcAft>
                <a:spcPts val="0"/>
              </a:spcAft>
              <a:buSzPct val="85000"/>
              <a:buNone/>
            </a:pPr>
            <a:r>
              <a:rPr lang="zh-CN" sz="3900" baseline="30000" dirty="0"/>
              <a:t>【门1:17】你若以我为同伴，就收纳他，如同收纳我一样</a:t>
            </a:r>
            <a:endParaRPr dirty="0"/>
          </a:p>
          <a:p>
            <a:pPr marL="0" lvl="0" indent="0" algn="l" rtl="0">
              <a:spcBef>
                <a:spcPts val="580"/>
              </a:spcBef>
              <a:spcAft>
                <a:spcPts val="0"/>
              </a:spcAft>
              <a:buSzPct val="85000"/>
              <a:buNone/>
            </a:pPr>
            <a:r>
              <a:rPr lang="zh-CN" sz="3900" baseline="30000" dirty="0"/>
              <a:t> </a:t>
            </a:r>
            <a:endParaRPr sz="4000" baseline="30000" dirty="0"/>
          </a:p>
          <a:p>
            <a:pPr marL="0" lvl="0" indent="0" algn="l" rtl="0">
              <a:spcBef>
                <a:spcPts val="580"/>
              </a:spcBef>
              <a:spcAft>
                <a:spcPts val="0"/>
              </a:spcAft>
              <a:buSzPct val="86103"/>
              <a:buNone/>
            </a:pPr>
            <a:r>
              <a:rPr lang="zh-CN" sz="3850" baseline="30000" dirty="0"/>
              <a:t>15 For this perhaps is why he was parted from you for a while, that you might have him back forever, 16 </a:t>
            </a:r>
            <a:r>
              <a:rPr lang="zh-CN" sz="3850" b="1" baseline="30000" dirty="0"/>
              <a:t>no longer as a bondservant but more than a bondservant, as a beloved brother</a:t>
            </a:r>
            <a:r>
              <a:rPr lang="zh-CN" sz="3850" baseline="30000" dirty="0"/>
              <a:t>—especially to me, but how much more to you, both in the flesh and in the Lord. 17 So if you consider me your partner, receive him as you would receive me.</a:t>
            </a:r>
            <a:endParaRPr sz="3850" baseline="30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p:nvPr/>
        </p:nvSpPr>
        <p:spPr>
          <a:xfrm>
            <a:off x="251550" y="571410"/>
            <a:ext cx="8640900" cy="6223668"/>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D34817"/>
              </a:buClr>
              <a:buSzPts val="2040"/>
              <a:buFont typeface="Noto Sans Symbols"/>
              <a:buNone/>
              <a:tabLst/>
              <a:defRPr/>
            </a:pP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与基督联合，不再作罪的奴仆：</a:t>
            </a:r>
            <a:endParaRPr kumimoji="0" sz="28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en-US" altLang="zh-CN"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a:t>
            </a:r>
            <a:r>
              <a:rPr kumimoji="0" lang="zh-CN" altLang="en-US"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罗</a:t>
            </a:r>
            <a:r>
              <a:rPr kumimoji="0" lang="en-US" altLang="zh-CN"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6:4】</a:t>
            </a:r>
            <a:r>
              <a:rPr kumimoji="0" lang="zh-CN" altLang="en-US"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所以我们藉着洗礼归入死，和他一同埋葬，原是叫我们一举一动有新生的样式，像基督藉着父的荣耀从死里复活一样。</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en-US" altLang="zh-CN"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a:t>
            </a:r>
            <a:r>
              <a:rPr kumimoji="0" lang="zh-CN" altLang="en-US"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罗</a:t>
            </a:r>
            <a:r>
              <a:rPr kumimoji="0" lang="en-US" altLang="zh-CN"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6:5】</a:t>
            </a:r>
            <a:r>
              <a:rPr kumimoji="0" lang="zh-CN" altLang="en-US"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我们若在他死的形状上与他联合，也要在他复活的形状上与他联合。</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en-US" altLang="zh-CN"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a:t>
            </a:r>
            <a:r>
              <a:rPr kumimoji="0" lang="zh-CN" altLang="en-US"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罗</a:t>
            </a:r>
            <a:r>
              <a:rPr kumimoji="0" lang="en-US" altLang="zh-CN"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6:6】</a:t>
            </a:r>
            <a:r>
              <a:rPr kumimoji="0" lang="zh-CN" altLang="en-US"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因为知道我们的旧人和他同钉十字架，使罪身灭绝，</a:t>
            </a: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叫我们不再作罪的奴仆</a:t>
            </a:r>
            <a:r>
              <a:rPr kumimoji="0" lang="zh-CN" altLang="en-US"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a:t>
            </a:r>
            <a:endParaRPr kumimoji="0" sz="2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United to Christ, no longer slaves to sin.</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100000"/>
              </a:lnSpc>
              <a:spcBef>
                <a:spcPts val="580"/>
              </a:spcBef>
              <a:spcAft>
                <a:spcPts val="0"/>
              </a:spcAft>
              <a:buClr>
                <a:srgbClr val="D34817"/>
              </a:buClr>
              <a:buSzPts val="1700"/>
              <a:buFont typeface="Noto Sans Symbols"/>
              <a:buNone/>
              <a:tabLst/>
              <a:defRPr/>
            </a:pPr>
            <a:r>
              <a:rPr kumimoji="0" lang="en-US" altLang="zh-CN" sz="20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4 We were buried therefore with him by baptism into death, in order that, just as Christ was raised from the dead by the glory of the Father, we too might walk in newness of life. 5 For if we have been united with him in a death like his, we shall certainly be united with him in a resurrection like his. 6 We know that our old self was crucified with him in order that the body of sin might be brought to nothing, </a:t>
            </a:r>
            <a:r>
              <a:rPr kumimoji="0" lang="en-US" altLang="zh-CN"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so that we would no longer be enslaved to sin. - </a:t>
            </a:r>
            <a:r>
              <a:rPr kumimoji="0" lang="en-US" altLang="zh-CN" sz="20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Romans 6:4-6</a:t>
            </a:r>
            <a:endParaRPr kumimoji="0" sz="20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p:txBody>
      </p:sp>
      <p:sp>
        <p:nvSpPr>
          <p:cNvPr id="151" name="Google Shape;151;p21"/>
          <p:cNvSpPr txBox="1"/>
          <p:nvPr/>
        </p:nvSpPr>
        <p:spPr>
          <a:xfrm>
            <a:off x="467550" y="62922"/>
            <a:ext cx="8424900" cy="12057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D34817"/>
              </a:buClr>
              <a:buSzPts val="3060"/>
              <a:buFont typeface="Noto Sans Symbols"/>
              <a:buNone/>
              <a:tabLst/>
              <a:defRPr/>
            </a:pPr>
            <a:r>
              <a:rPr kumimoji="0" lang="zh-CN" altLang="en-US" sz="36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不再作罪的奴仆</a:t>
            </a:r>
            <a:r>
              <a:rPr kumimoji="0" lang="zh-CN" altLang="en-US" sz="3600" b="1"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rPr>
              <a:t>：</a:t>
            </a:r>
            <a:endParaRPr kumimoji="0" sz="36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body" idx="1"/>
          </p:nvPr>
        </p:nvSpPr>
        <p:spPr>
          <a:xfrm>
            <a:off x="1403648" y="2636912"/>
            <a:ext cx="6430190" cy="1114308"/>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SzPct val="85000"/>
              <a:buNone/>
            </a:pPr>
            <a:r>
              <a:rPr lang="zh-CN" sz="8800" b="1">
                <a:latin typeface="Times New Roman"/>
                <a:ea typeface="Times New Roman"/>
                <a:cs typeface="Times New Roman"/>
                <a:sym typeface="Times New Roman"/>
              </a:rPr>
              <a:t>二、甘心不勉强</a:t>
            </a:r>
            <a:br>
              <a:rPr lang="zh-CN" sz="6000" b="1">
                <a:latin typeface="Times New Roman"/>
                <a:ea typeface="Times New Roman"/>
                <a:cs typeface="Times New Roman"/>
                <a:sym typeface="Times New Roman"/>
              </a:rPr>
            </a:br>
            <a:r>
              <a:rPr lang="zh-CN" sz="6000" b="1">
                <a:latin typeface="Times New Roman"/>
                <a:ea typeface="Times New Roman"/>
                <a:cs typeface="Times New Roman"/>
                <a:sym typeface="Times New Roman"/>
              </a:rPr>
              <a:t>		2. Willing and unforced</a:t>
            </a:r>
            <a:endParaRPr sz="5800" b="1">
              <a:latin typeface="Times New Roman"/>
              <a:ea typeface="Times New Roman"/>
              <a:cs typeface="Times New Roman"/>
              <a:sym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body" idx="1"/>
          </p:nvPr>
        </p:nvSpPr>
        <p:spPr>
          <a:xfrm>
            <a:off x="423081" y="692696"/>
            <a:ext cx="8242901" cy="5688600"/>
          </a:xfrm>
          <a:prstGeom prst="rect">
            <a:avLst/>
          </a:prstGeom>
          <a:noFill/>
          <a:ln>
            <a:noFill/>
          </a:ln>
        </p:spPr>
        <p:txBody>
          <a:bodyPr spcFirstLastPara="1" wrap="square" lIns="91425" tIns="45700" rIns="91425" bIns="45700" anchor="t" anchorCtr="0">
            <a:normAutofit fontScale="77500" lnSpcReduction="20000"/>
          </a:bodyPr>
          <a:lstStyle/>
          <a:p>
            <a:pPr marL="0" lvl="0" indent="0" algn="just" rtl="0">
              <a:spcBef>
                <a:spcPts val="0"/>
              </a:spcBef>
              <a:spcAft>
                <a:spcPts val="0"/>
              </a:spcAft>
              <a:buSzPct val="85000"/>
              <a:buNone/>
            </a:pPr>
            <a:r>
              <a:rPr lang="zh-CN" sz="3600" b="1" dirty="0"/>
              <a:t>甘心不勉强：</a:t>
            </a:r>
            <a:endParaRPr sz="3600" b="1" dirty="0"/>
          </a:p>
          <a:p>
            <a:pPr marL="0" lvl="0" indent="0" algn="just" rtl="0">
              <a:spcBef>
                <a:spcPts val="580"/>
              </a:spcBef>
              <a:spcAft>
                <a:spcPts val="0"/>
              </a:spcAft>
              <a:buSzPct val="85000"/>
              <a:buNone/>
            </a:pPr>
            <a:r>
              <a:rPr lang="zh-CN" sz="2800" b="1" dirty="0">
                <a:latin typeface="Times New Roman"/>
                <a:ea typeface="Times New Roman"/>
                <a:cs typeface="Times New Roman"/>
                <a:sym typeface="Times New Roman"/>
              </a:rPr>
              <a:t>保罗在信中告诉腓利门甘心接纳阿尼西母为兄弟</a:t>
            </a:r>
            <a:endParaRPr sz="2800" b="1" dirty="0">
              <a:latin typeface="Times New Roman"/>
              <a:ea typeface="Times New Roman"/>
              <a:cs typeface="Times New Roman"/>
              <a:sym typeface="Times New Roman"/>
            </a:endParaRPr>
          </a:p>
          <a:p>
            <a:pPr marL="0" lvl="0" indent="0" algn="l" rtl="0">
              <a:spcBef>
                <a:spcPts val="580"/>
              </a:spcBef>
              <a:spcAft>
                <a:spcPts val="0"/>
              </a:spcAft>
              <a:buSzPct val="85000"/>
              <a:buNone/>
            </a:pPr>
            <a:br>
              <a:rPr lang="zh-CN" sz="4000" dirty="0"/>
            </a:br>
            <a:r>
              <a:rPr lang="zh-CN" sz="4000" baseline="30000" dirty="0"/>
              <a:t>【门1:12】我现在打发他亲自回你那里去，他是我心上的人。</a:t>
            </a:r>
            <a:endParaRPr dirty="0"/>
          </a:p>
          <a:p>
            <a:pPr marL="0" lvl="0" indent="0" algn="l" rtl="0">
              <a:spcBef>
                <a:spcPts val="580"/>
              </a:spcBef>
              <a:spcAft>
                <a:spcPts val="0"/>
              </a:spcAft>
              <a:buSzPct val="85000"/>
              <a:buNone/>
            </a:pPr>
            <a:r>
              <a:rPr lang="zh-CN" sz="4000" baseline="30000" dirty="0"/>
              <a:t>【门1:13】我本来有意将他留下，在我为福音所受的捆锁中替你伺候我。</a:t>
            </a:r>
            <a:endParaRPr dirty="0"/>
          </a:p>
          <a:p>
            <a:pPr marL="0" lvl="0" indent="0" algn="l" rtl="0">
              <a:spcBef>
                <a:spcPts val="580"/>
              </a:spcBef>
              <a:spcAft>
                <a:spcPts val="0"/>
              </a:spcAft>
              <a:buSzPct val="85000"/>
              <a:buNone/>
            </a:pPr>
            <a:r>
              <a:rPr lang="zh-CN" sz="4000" baseline="30000" dirty="0"/>
              <a:t>【门1:14】但不知道你的意思，我就不愿意这样行，叫你的善行</a:t>
            </a:r>
            <a:r>
              <a:rPr lang="zh-CN" sz="4000" b="1" baseline="30000" dirty="0"/>
              <a:t>不是出于勉强，乃是出于甘心</a:t>
            </a:r>
            <a:r>
              <a:rPr lang="zh-CN" sz="4000" baseline="30000" dirty="0"/>
              <a:t>。</a:t>
            </a:r>
            <a:endParaRPr lang="en-CA" altLang="zh-CN" sz="4000" baseline="30000" dirty="0"/>
          </a:p>
          <a:p>
            <a:pPr marL="0" lvl="0" indent="0" algn="l" rtl="0">
              <a:spcBef>
                <a:spcPts val="580"/>
              </a:spcBef>
              <a:spcAft>
                <a:spcPts val="0"/>
              </a:spcAft>
              <a:buSzPct val="85000"/>
              <a:buNone/>
            </a:pPr>
            <a:endParaRPr sz="4000" baseline="30000" dirty="0"/>
          </a:p>
          <a:p>
            <a:pPr marL="0" lvl="0" indent="0" algn="l" rtl="0">
              <a:spcBef>
                <a:spcPts val="580"/>
              </a:spcBef>
              <a:spcAft>
                <a:spcPts val="0"/>
              </a:spcAft>
              <a:buSzPct val="85000"/>
              <a:buNone/>
            </a:pPr>
            <a:r>
              <a:rPr lang="zh-CN" sz="4000" baseline="30000" dirty="0"/>
              <a:t>Paul mentioned in his letter to Philemon to welcome Onesimus as a brother.</a:t>
            </a:r>
            <a:endParaRPr sz="4000" baseline="30000" dirty="0"/>
          </a:p>
          <a:p>
            <a:pPr marL="0" lvl="0" indent="0" algn="l" rtl="0">
              <a:spcBef>
                <a:spcPts val="580"/>
              </a:spcBef>
              <a:spcAft>
                <a:spcPts val="0"/>
              </a:spcAft>
              <a:buSzPct val="85000"/>
              <a:buNone/>
            </a:pPr>
            <a:r>
              <a:rPr lang="zh-CN" sz="4000" baseline="30000" dirty="0"/>
              <a:t>12 I am sending him back to you, sending my very heart. 13 I would have been glad to keep him with me, in order that he might serve me on your behalf during my imprisonment for the gospel, 14 but I preferred to do nothing without your consent in order that your goodness might </a:t>
            </a:r>
            <a:r>
              <a:rPr lang="zh-CN" sz="4000" b="1" baseline="30000" dirty="0"/>
              <a:t>not be by compulsion but of your own accord. </a:t>
            </a:r>
            <a:endParaRPr sz="4000" b="1" baseline="30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body" idx="1"/>
          </p:nvPr>
        </p:nvSpPr>
        <p:spPr>
          <a:xfrm>
            <a:off x="683568" y="692696"/>
            <a:ext cx="7992900" cy="5688600"/>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spcBef>
                <a:spcPts val="0"/>
              </a:spcBef>
              <a:spcAft>
                <a:spcPts val="0"/>
              </a:spcAft>
              <a:buSzPct val="85000"/>
              <a:buNone/>
            </a:pPr>
            <a:r>
              <a:rPr lang="zh-CN" sz="3600" b="1"/>
              <a:t>甘心不勉强：</a:t>
            </a:r>
            <a:endParaRPr sz="3600" b="1"/>
          </a:p>
          <a:p>
            <a:pPr marL="0" lvl="0" indent="0" algn="just" rtl="0">
              <a:spcBef>
                <a:spcPts val="580"/>
              </a:spcBef>
              <a:spcAft>
                <a:spcPts val="0"/>
              </a:spcAft>
              <a:buSzPct val="85000"/>
              <a:buNone/>
            </a:pPr>
            <a:r>
              <a:rPr lang="zh-CN" sz="2800" b="1">
                <a:latin typeface="Times New Roman"/>
                <a:ea typeface="Times New Roman"/>
                <a:cs typeface="Times New Roman"/>
                <a:sym typeface="Times New Roman"/>
              </a:rPr>
              <a:t>耶稣存心顺服神，为我们的罪，死在十字架上</a:t>
            </a:r>
            <a:endParaRPr sz="2800" b="1">
              <a:latin typeface="Times New Roman"/>
              <a:ea typeface="Times New Roman"/>
              <a:cs typeface="Times New Roman"/>
              <a:sym typeface="Times New Roman"/>
            </a:endParaRPr>
          </a:p>
          <a:p>
            <a:pPr marL="0" lvl="0" indent="0" algn="l" rtl="0">
              <a:spcBef>
                <a:spcPts val="580"/>
              </a:spcBef>
              <a:spcAft>
                <a:spcPts val="0"/>
              </a:spcAft>
              <a:buSzPct val="85000"/>
              <a:buNone/>
            </a:pPr>
            <a:br>
              <a:rPr lang="zh-CN" sz="4000"/>
            </a:br>
            <a:r>
              <a:rPr lang="zh-CN" sz="4000" baseline="30000"/>
              <a:t>【腓2:5】你们当以基督耶稣的心为心。</a:t>
            </a:r>
            <a:endParaRPr/>
          </a:p>
          <a:p>
            <a:pPr marL="0" lvl="0" indent="0" algn="l" rtl="0">
              <a:spcBef>
                <a:spcPts val="580"/>
              </a:spcBef>
              <a:spcAft>
                <a:spcPts val="0"/>
              </a:spcAft>
              <a:buSzPct val="85000"/>
              <a:buNone/>
            </a:pPr>
            <a:r>
              <a:rPr lang="zh-CN" sz="4000" baseline="30000"/>
              <a:t>【腓2:6】他本有　神的形像，不以自己与　神同等为强夺的，</a:t>
            </a:r>
            <a:endParaRPr/>
          </a:p>
          <a:p>
            <a:pPr marL="0" lvl="0" indent="0" algn="l" rtl="0">
              <a:spcBef>
                <a:spcPts val="580"/>
              </a:spcBef>
              <a:spcAft>
                <a:spcPts val="0"/>
              </a:spcAft>
              <a:buSzPct val="85000"/>
              <a:buNone/>
            </a:pPr>
            <a:r>
              <a:rPr lang="zh-CN" sz="4000" baseline="30000"/>
              <a:t>【腓2:7】反倒虚己，</a:t>
            </a:r>
            <a:r>
              <a:rPr lang="zh-CN" sz="4000" b="1" baseline="30000"/>
              <a:t>取了奴仆的形像</a:t>
            </a:r>
            <a:r>
              <a:rPr lang="zh-CN" sz="4000" baseline="30000"/>
              <a:t>，成为人的样式。</a:t>
            </a:r>
            <a:endParaRPr/>
          </a:p>
          <a:p>
            <a:pPr marL="0" lvl="0" indent="0" algn="l" rtl="0">
              <a:spcBef>
                <a:spcPts val="580"/>
              </a:spcBef>
              <a:spcAft>
                <a:spcPts val="0"/>
              </a:spcAft>
              <a:buSzPct val="85000"/>
              <a:buNone/>
            </a:pPr>
            <a:r>
              <a:rPr lang="zh-CN" sz="4000" baseline="30000"/>
              <a:t>【腓2:8】既有人的样子，就自己卑微，</a:t>
            </a:r>
            <a:r>
              <a:rPr lang="zh-CN" sz="4000" b="1" baseline="30000"/>
              <a:t>存心顺服</a:t>
            </a:r>
            <a:r>
              <a:rPr lang="zh-CN" sz="4000" baseline="30000"/>
              <a:t>，以至于死，且死在十字架上。</a:t>
            </a:r>
            <a:endParaRPr/>
          </a:p>
          <a:p>
            <a:pPr marL="0" lvl="0" indent="0" algn="l" rtl="0">
              <a:spcBef>
                <a:spcPts val="580"/>
              </a:spcBef>
              <a:spcAft>
                <a:spcPts val="0"/>
              </a:spcAft>
              <a:buSzPct val="85000"/>
              <a:buNone/>
            </a:pPr>
            <a:r>
              <a:rPr lang="zh-CN" sz="4000" baseline="30000"/>
              <a:t>【腓2:9】所以　神将他升为至高，又赐给他那超乎万名之上的名，</a:t>
            </a:r>
            <a:endParaRPr/>
          </a:p>
          <a:p>
            <a:pPr marL="0" lvl="0" indent="0" algn="l" rtl="0">
              <a:spcBef>
                <a:spcPts val="580"/>
              </a:spcBef>
              <a:spcAft>
                <a:spcPts val="0"/>
              </a:spcAft>
              <a:buSzPct val="85000"/>
              <a:buNone/>
            </a:pPr>
            <a:r>
              <a:rPr lang="zh-CN" sz="4000" baseline="30000"/>
              <a:t>【腓2:10】叫一切在天上的、地上的和地底下的，因耶稣的名无不屈膝，</a:t>
            </a:r>
            <a:endParaRPr/>
          </a:p>
          <a:p>
            <a:pPr marL="0" lvl="0" indent="0" algn="l" rtl="0">
              <a:spcBef>
                <a:spcPts val="580"/>
              </a:spcBef>
              <a:spcAft>
                <a:spcPts val="0"/>
              </a:spcAft>
              <a:buSzPct val="85000"/>
              <a:buNone/>
            </a:pPr>
            <a:r>
              <a:rPr lang="zh-CN" sz="4000" baseline="30000"/>
              <a:t>【腓2:11】无不口称耶稣基督为主，使荣耀归与父　神。</a:t>
            </a:r>
            <a:endParaRPr sz="4800" b="1" baseline="300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body" idx="1"/>
          </p:nvPr>
        </p:nvSpPr>
        <p:spPr>
          <a:xfrm>
            <a:off x="683568" y="692696"/>
            <a:ext cx="7992888" cy="568863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580"/>
              </a:spcBef>
              <a:spcAft>
                <a:spcPts val="0"/>
              </a:spcAft>
              <a:buSzPct val="85000"/>
              <a:buNone/>
            </a:pPr>
            <a:r>
              <a:rPr lang="zh-CN" sz="4000" b="1" baseline="30000" dirty="0"/>
              <a:t>Willing and unforced:</a:t>
            </a:r>
            <a:endParaRPr sz="4000" b="1" baseline="30000" dirty="0"/>
          </a:p>
          <a:p>
            <a:pPr marL="0" lvl="0" indent="0" algn="l" rtl="0">
              <a:spcBef>
                <a:spcPts val="580"/>
              </a:spcBef>
              <a:spcAft>
                <a:spcPts val="0"/>
              </a:spcAft>
              <a:buSzPct val="85000"/>
              <a:buNone/>
            </a:pPr>
            <a:r>
              <a:rPr lang="zh-CN" sz="4000" b="1" baseline="30000" dirty="0"/>
              <a:t>Jesus in total submission to God, bearing the penalty for our sins, to the point of death on the cross.</a:t>
            </a:r>
            <a:endParaRPr sz="4000" b="1" baseline="30000" dirty="0"/>
          </a:p>
          <a:p>
            <a:pPr marL="0" lvl="0" indent="0" algn="l" rtl="0">
              <a:spcBef>
                <a:spcPts val="580"/>
              </a:spcBef>
              <a:spcAft>
                <a:spcPts val="0"/>
              </a:spcAft>
              <a:buClr>
                <a:srgbClr val="000000"/>
              </a:buClr>
              <a:buSzPct val="85000"/>
              <a:buFont typeface="Arial"/>
              <a:buNone/>
            </a:pPr>
            <a:r>
              <a:rPr lang="zh-CN" sz="4000" baseline="30000" dirty="0"/>
              <a:t>5 Have this mind among yourselves, which is yours in Christ Jesus, 6 who, though he was in the form of God, did not count equality with God a thing to be grasped, 7 but emptied himself, </a:t>
            </a:r>
            <a:r>
              <a:rPr lang="zh-CN" sz="4000" b="1" baseline="30000" dirty="0"/>
              <a:t>by taking the form of a servant</a:t>
            </a:r>
            <a:r>
              <a:rPr lang="zh-CN" sz="4000" baseline="30000" dirty="0"/>
              <a:t>, being born in the likeness of men. 8 And being found in human form, he humbled himself </a:t>
            </a:r>
            <a:r>
              <a:rPr lang="zh-CN" sz="4000" b="1" baseline="30000" dirty="0"/>
              <a:t>by becoming obedient</a:t>
            </a:r>
            <a:r>
              <a:rPr lang="zh-CN" sz="4000" baseline="30000" dirty="0"/>
              <a:t> to the point of death, even death on a cross. 9 Therefore God has highly exalted him and bestowed on him the name that is above every name, 10 so that at the name of Jesus every knee should bow, in heaven and on earth and under the earth, 11 and every tongue confess that Jesus Christ is Lord, to the glory of God the Father. - Philippians 2:5-11</a:t>
            </a:r>
            <a:endParaRPr sz="4000" baseline="300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body" idx="1"/>
          </p:nvPr>
        </p:nvSpPr>
        <p:spPr>
          <a:xfrm>
            <a:off x="683568" y="692696"/>
            <a:ext cx="7992888" cy="5688632"/>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spcBef>
                <a:spcPts val="0"/>
              </a:spcBef>
              <a:spcAft>
                <a:spcPts val="0"/>
              </a:spcAft>
              <a:buSzPct val="85000"/>
              <a:buNone/>
            </a:pPr>
            <a:r>
              <a:rPr lang="zh-CN" sz="3600" b="1"/>
              <a:t>甘心不勉强：</a:t>
            </a:r>
            <a:endParaRPr sz="3600" b="1"/>
          </a:p>
          <a:p>
            <a:pPr marL="0" lvl="0" indent="0" algn="just" rtl="0">
              <a:spcBef>
                <a:spcPts val="580"/>
              </a:spcBef>
              <a:spcAft>
                <a:spcPts val="0"/>
              </a:spcAft>
              <a:buSzPct val="85000"/>
              <a:buNone/>
            </a:pPr>
            <a:r>
              <a:rPr lang="zh-CN" sz="2800" b="1">
                <a:latin typeface="Times New Roman"/>
                <a:ea typeface="Times New Roman"/>
                <a:cs typeface="Times New Roman"/>
                <a:sym typeface="Times New Roman"/>
              </a:rPr>
              <a:t>我们信耶稣也是出于自愿</a:t>
            </a:r>
            <a:endParaRPr sz="2800" b="1">
              <a:latin typeface="Times New Roman"/>
              <a:ea typeface="Times New Roman"/>
              <a:cs typeface="Times New Roman"/>
              <a:sym typeface="Times New Roman"/>
            </a:endParaRPr>
          </a:p>
          <a:p>
            <a:pPr marL="0" lvl="0" indent="0" algn="l" rtl="0">
              <a:spcBef>
                <a:spcPts val="580"/>
              </a:spcBef>
              <a:spcAft>
                <a:spcPts val="0"/>
              </a:spcAft>
              <a:buSzPct val="85000"/>
              <a:buNone/>
            </a:pPr>
            <a:br>
              <a:rPr lang="zh-CN" sz="4000"/>
            </a:br>
            <a:r>
              <a:rPr lang="zh-CN" sz="3600" baseline="30000"/>
              <a:t>【约3:16】“　神爱世人，甚至将他的独生子赐给他们，叫一切</a:t>
            </a:r>
            <a:r>
              <a:rPr lang="zh-CN" sz="3600" b="1" baseline="30000"/>
              <a:t>信他的</a:t>
            </a:r>
            <a:r>
              <a:rPr lang="zh-CN" sz="3600" baseline="30000"/>
              <a:t>，不至灭亡，反得永生。</a:t>
            </a:r>
            <a:endParaRPr/>
          </a:p>
          <a:p>
            <a:pPr marL="0" lvl="0" indent="0" algn="l" rtl="0">
              <a:spcBef>
                <a:spcPts val="580"/>
              </a:spcBef>
              <a:spcAft>
                <a:spcPts val="0"/>
              </a:spcAft>
              <a:buSzPct val="85000"/>
              <a:buNone/>
            </a:pPr>
            <a:r>
              <a:rPr lang="zh-CN" sz="3600" baseline="30000"/>
              <a:t>【约3:17】因为　神差他的儿子降世，不是要定世人的罪（或作“审判世人”。下同），乃是要叫世人因他得救。</a:t>
            </a:r>
            <a:endParaRPr/>
          </a:p>
          <a:p>
            <a:pPr marL="0" lvl="0" indent="0" algn="l" rtl="0">
              <a:spcBef>
                <a:spcPts val="580"/>
              </a:spcBef>
              <a:spcAft>
                <a:spcPts val="0"/>
              </a:spcAft>
              <a:buSzPct val="85000"/>
              <a:buNone/>
            </a:pPr>
            <a:r>
              <a:rPr lang="zh-CN" sz="3600" baseline="30000"/>
              <a:t>【约3:18】</a:t>
            </a:r>
            <a:r>
              <a:rPr lang="zh-CN" sz="3600" b="1" baseline="30000"/>
              <a:t>信他的人，不被定罪</a:t>
            </a:r>
            <a:r>
              <a:rPr lang="zh-CN" sz="3600" baseline="30000"/>
              <a:t>；</a:t>
            </a:r>
            <a:r>
              <a:rPr lang="zh-CN" sz="3600" b="1" baseline="30000"/>
              <a:t>不信的人，罪已经定了</a:t>
            </a:r>
            <a:r>
              <a:rPr lang="zh-CN" sz="3600" baseline="30000"/>
              <a:t>，因为他不信　神独生子的名。</a:t>
            </a:r>
            <a:endParaRPr sz="3600" baseline="30000"/>
          </a:p>
          <a:p>
            <a:pPr marL="0" lvl="0" indent="0" algn="l" rtl="0">
              <a:spcBef>
                <a:spcPts val="580"/>
              </a:spcBef>
              <a:spcAft>
                <a:spcPts val="0"/>
              </a:spcAft>
              <a:buSzPct val="85000"/>
              <a:buNone/>
            </a:pPr>
            <a:r>
              <a:rPr lang="zh-CN" sz="3600" baseline="30000"/>
              <a:t>Our faith in Jesus is out of freewill</a:t>
            </a:r>
            <a:endParaRPr sz="3600" baseline="30000"/>
          </a:p>
          <a:p>
            <a:pPr marL="0" lvl="0" indent="0" algn="l" rtl="0">
              <a:spcBef>
                <a:spcPts val="580"/>
              </a:spcBef>
              <a:spcAft>
                <a:spcPts val="0"/>
              </a:spcAft>
              <a:buClr>
                <a:srgbClr val="000000"/>
              </a:buClr>
              <a:buSzPct val="85000"/>
              <a:buFont typeface="Arial"/>
              <a:buNone/>
            </a:pPr>
            <a:r>
              <a:rPr lang="zh-CN" sz="3600" baseline="30000"/>
              <a:t>16 “For God so loved the world, that he gave his only Son, that whoever </a:t>
            </a:r>
            <a:r>
              <a:rPr lang="zh-CN" sz="3600" b="1" baseline="30000"/>
              <a:t>believes in him</a:t>
            </a:r>
            <a:r>
              <a:rPr lang="zh-CN" sz="3600" baseline="30000"/>
              <a:t> should not perish but have eternal life. 17 For God did not send his Son into the world to condemn the world, but in order that the world might be saved through him. 18 </a:t>
            </a:r>
            <a:r>
              <a:rPr lang="zh-CN" sz="3600" b="1" baseline="30000"/>
              <a:t>Whoever believes in him is not condemned, but whoever does not believe is condemned already</a:t>
            </a:r>
            <a:r>
              <a:rPr lang="zh-CN" sz="3600" baseline="30000"/>
              <a:t>, because he has not believed in the name of the only Son of God. - John 3:16-18</a:t>
            </a:r>
            <a:endParaRPr sz="3600" baseline="300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body" idx="1"/>
          </p:nvPr>
        </p:nvSpPr>
        <p:spPr>
          <a:xfrm>
            <a:off x="1043608" y="2636912"/>
            <a:ext cx="6790230" cy="11143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740"/>
              <a:buNone/>
            </a:pPr>
            <a:r>
              <a:rPr lang="zh-CN" sz="4400" b="1">
                <a:latin typeface="Times New Roman"/>
                <a:ea typeface="Times New Roman"/>
                <a:cs typeface="Times New Roman"/>
                <a:sym typeface="Times New Roman"/>
              </a:rPr>
              <a:t>三、救赎之道</a:t>
            </a:r>
            <a:br>
              <a:rPr lang="zh-CN" sz="3200" b="1">
                <a:latin typeface="Times New Roman"/>
                <a:ea typeface="Times New Roman"/>
                <a:cs typeface="Times New Roman"/>
                <a:sym typeface="Times New Roman"/>
              </a:rPr>
            </a:br>
            <a:r>
              <a:rPr lang="zh-CN" sz="3200" b="1">
                <a:latin typeface="Times New Roman"/>
                <a:ea typeface="Times New Roman"/>
                <a:cs typeface="Times New Roman"/>
                <a:sym typeface="Times New Roman"/>
              </a:rPr>
              <a:t>		3. The way of redemption</a:t>
            </a:r>
            <a:endParaRPr sz="2800" b="1">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諸天述說 天⽗的榮耀</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穹蒼傳揚 奇妙的作為</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張開雙⼿ 萬物得飽⾜</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萬⼝承認 祢是我們的 神</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我們的神</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3</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8</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243371638"/>
      </p:ext>
    </p:extLst>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p:nvPr/>
        </p:nvSpPr>
        <p:spPr>
          <a:xfrm>
            <a:off x="467544" y="1124744"/>
            <a:ext cx="8424936" cy="5544616"/>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D34817"/>
              </a:buClr>
              <a:buSzPts val="2040"/>
              <a:buFont typeface="Noto Sans Symbols"/>
              <a:buNone/>
              <a:tabLst/>
              <a:defRPr/>
            </a:pP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a:t>
            </a: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腓利门书</a:t>
            </a: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a:t>
            </a: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诠释了救赎之道：</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endParaRPr kumimoji="0" sz="16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不再是奴仆。 </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甘心不勉强。</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（这两点前面已经讲过）</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要成就不再是奴仆就要付代价。</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endParaRPr kumimoji="0" sz="16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zh-CN" altLang="en-US"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要为基督作见证。</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The book of Philemon explains redemption in this way: No longer a slave. Willing and unforced. </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(both points we’ve already covered)</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There is a price to pay for freedom from slavery.</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just" defTabSz="914400" rtl="0" eaLnBrk="1" fontAlgn="auto" latinLnBrk="0" hangingPunct="1">
              <a:lnSpc>
                <a:spcPct val="100000"/>
              </a:lnSpc>
              <a:spcBef>
                <a:spcPts val="580"/>
              </a:spcBef>
              <a:spcAft>
                <a:spcPts val="0"/>
              </a:spcAft>
              <a:buClr>
                <a:srgbClr val="D34817"/>
              </a:buClr>
              <a:buSzPts val="2040"/>
              <a:buFont typeface="Noto Sans Symbols"/>
              <a:buNone/>
              <a:tabLst/>
              <a:defRPr/>
            </a:pPr>
            <a:r>
              <a:rPr kumimoji="0" lang="en-US" altLang="zh-CN"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To be a testimony for Christ.</a:t>
            </a:r>
            <a:endParaRPr kumimoji="0" sz="2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p:txBody>
      </p:sp>
      <p:sp>
        <p:nvSpPr>
          <p:cNvPr id="187" name="Google Shape;187;p28"/>
          <p:cNvSpPr txBox="1"/>
          <p:nvPr/>
        </p:nvSpPr>
        <p:spPr>
          <a:xfrm>
            <a:off x="467544" y="332656"/>
            <a:ext cx="8424936" cy="936104"/>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D34817"/>
              </a:buClr>
              <a:buSzPts val="3060"/>
              <a:buFont typeface="Noto Sans Symbols"/>
              <a:buNone/>
              <a:tabLst/>
              <a:defRPr/>
            </a:pPr>
            <a:r>
              <a:rPr kumimoji="0" lang="zh-CN" altLang="en-US" sz="3600" b="1" i="0" u="none" strike="noStrike" kern="0" cap="none" spc="0" normalizeH="0" baseline="0" noProof="0">
                <a:ln>
                  <a:noFill/>
                </a:ln>
                <a:solidFill>
                  <a:srgbClr val="000000"/>
                </a:solidFill>
                <a:effectLst/>
                <a:uLnTx/>
                <a:uFillTx/>
                <a:latin typeface="Libre Baskerville"/>
                <a:ea typeface="Libre Baskerville"/>
                <a:cs typeface="Libre Baskerville"/>
                <a:sym typeface="Libre Baskerville"/>
              </a:rPr>
              <a:t>救赎之道 </a:t>
            </a:r>
            <a:endParaRPr kumimoji="0" sz="36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body" idx="1"/>
          </p:nvPr>
        </p:nvSpPr>
        <p:spPr>
          <a:xfrm>
            <a:off x="683568" y="692696"/>
            <a:ext cx="7992888" cy="5688632"/>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3060"/>
              <a:buNone/>
            </a:pPr>
            <a:r>
              <a:rPr lang="zh-CN" sz="3600" b="1" dirty="0"/>
              <a:t>自愿付代价：</a:t>
            </a:r>
            <a:endParaRPr sz="3600" b="1" dirty="0"/>
          </a:p>
          <a:p>
            <a:pPr marL="0" lvl="0" indent="0" algn="just" rtl="0">
              <a:spcBef>
                <a:spcPts val="580"/>
              </a:spcBef>
              <a:spcAft>
                <a:spcPts val="0"/>
              </a:spcAft>
              <a:buSzPts val="2380"/>
              <a:buNone/>
            </a:pPr>
            <a:r>
              <a:rPr lang="zh-CN" sz="2800" b="1" dirty="0">
                <a:latin typeface="Times New Roman"/>
                <a:ea typeface="Times New Roman"/>
                <a:cs typeface="Times New Roman"/>
                <a:sym typeface="Times New Roman"/>
              </a:rPr>
              <a:t>保罗自愿为阿尼西母不再为奴仆付代价</a:t>
            </a:r>
            <a:endParaRPr sz="2800" b="1" dirty="0">
              <a:latin typeface="Times New Roman"/>
              <a:ea typeface="Times New Roman"/>
              <a:cs typeface="Times New Roman"/>
              <a:sym typeface="Times New Roman"/>
            </a:endParaRPr>
          </a:p>
          <a:p>
            <a:pPr marL="0" lvl="0" indent="0" algn="l" rtl="0">
              <a:spcBef>
                <a:spcPts val="580"/>
              </a:spcBef>
              <a:spcAft>
                <a:spcPts val="0"/>
              </a:spcAft>
              <a:buSzPts val="3400"/>
              <a:buNone/>
            </a:pPr>
            <a:br>
              <a:rPr lang="zh-CN" sz="4000" dirty="0"/>
            </a:br>
            <a:r>
              <a:rPr lang="zh-CN" sz="3600" baseline="30000" dirty="0"/>
              <a:t>【门1:18】他若亏负你，或欠你什么，都归在我的账上，</a:t>
            </a:r>
            <a:endParaRPr dirty="0"/>
          </a:p>
          <a:p>
            <a:pPr marL="0" lvl="0" indent="0" algn="l" rtl="0">
              <a:spcBef>
                <a:spcPts val="580"/>
              </a:spcBef>
              <a:spcAft>
                <a:spcPts val="0"/>
              </a:spcAft>
              <a:buSzPts val="3060"/>
              <a:buNone/>
            </a:pPr>
            <a:r>
              <a:rPr lang="zh-CN" sz="3600" baseline="30000" dirty="0"/>
              <a:t>【门1:19】我必偿还。这是我保罗亲笔写的。…。</a:t>
            </a:r>
            <a:endParaRPr lang="en-CA" altLang="zh-CN" sz="3600" baseline="30000" dirty="0"/>
          </a:p>
          <a:p>
            <a:pPr marL="0" lvl="0" indent="0" algn="l" rtl="0">
              <a:spcBef>
                <a:spcPts val="580"/>
              </a:spcBef>
              <a:spcAft>
                <a:spcPts val="0"/>
              </a:spcAft>
              <a:buSzPts val="3060"/>
              <a:buNone/>
            </a:pPr>
            <a:endParaRPr sz="3600" baseline="30000" dirty="0"/>
          </a:p>
          <a:p>
            <a:pPr marL="0" lvl="0" indent="0" algn="l" rtl="0">
              <a:spcBef>
                <a:spcPts val="580"/>
              </a:spcBef>
              <a:spcAft>
                <a:spcPts val="0"/>
              </a:spcAft>
              <a:buSzPts val="3060"/>
              <a:buNone/>
            </a:pPr>
            <a:r>
              <a:rPr lang="zh-CN" sz="3600" b="1" baseline="30000" dirty="0"/>
              <a:t>Willing to pay the price:</a:t>
            </a:r>
            <a:endParaRPr sz="3600" b="1" baseline="30000" dirty="0"/>
          </a:p>
          <a:p>
            <a:pPr marL="0" lvl="0" indent="0" algn="l" rtl="0">
              <a:spcBef>
                <a:spcPts val="580"/>
              </a:spcBef>
              <a:spcAft>
                <a:spcPts val="0"/>
              </a:spcAft>
              <a:buSzPts val="3060"/>
              <a:buNone/>
            </a:pPr>
            <a:r>
              <a:rPr lang="zh-CN" sz="3600" b="1" baseline="30000" dirty="0"/>
              <a:t>Paul was willing to pay in order for Onesimus to be freed.</a:t>
            </a:r>
            <a:endParaRPr sz="3600" b="1" baseline="30000" dirty="0"/>
          </a:p>
          <a:p>
            <a:pPr marL="0" lvl="0" indent="0" algn="l" rtl="0">
              <a:spcBef>
                <a:spcPts val="580"/>
              </a:spcBef>
              <a:spcAft>
                <a:spcPts val="0"/>
              </a:spcAft>
              <a:buSzPts val="3060"/>
              <a:buNone/>
            </a:pPr>
            <a:r>
              <a:rPr lang="zh-CN" sz="3600" baseline="30000" dirty="0"/>
              <a:t>18 If he has wronged you at all, or owes you anything, charge that to my account. 19 I, Paul, write this with my own hand: I will repay it— </a:t>
            </a:r>
            <a:endParaRPr sz="3600" baseline="300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body" idx="1"/>
          </p:nvPr>
        </p:nvSpPr>
        <p:spPr>
          <a:xfrm>
            <a:off x="395536" y="404664"/>
            <a:ext cx="8291264" cy="5976664"/>
          </a:xfrm>
          <a:prstGeom prst="rect">
            <a:avLst/>
          </a:prstGeom>
          <a:noFill/>
          <a:ln>
            <a:noFill/>
          </a:ln>
        </p:spPr>
        <p:txBody>
          <a:bodyPr spcFirstLastPara="1" wrap="square" lIns="91425" tIns="45700" rIns="91425" bIns="45700" anchor="t" anchorCtr="0">
            <a:normAutofit fontScale="47500" lnSpcReduction="20000"/>
          </a:bodyPr>
          <a:lstStyle/>
          <a:p>
            <a:pPr marL="0" lvl="0" indent="0" algn="just" rtl="0">
              <a:spcBef>
                <a:spcPts val="0"/>
              </a:spcBef>
              <a:spcAft>
                <a:spcPts val="0"/>
              </a:spcAft>
              <a:buSzPct val="85000"/>
              <a:buNone/>
            </a:pPr>
            <a:r>
              <a:rPr lang="zh-CN" sz="5900" b="1"/>
              <a:t>基督为赎我们的罪，让我们不再是罪的奴仆，他存心顺服神，付上生命作代价</a:t>
            </a:r>
            <a:endParaRPr sz="5900"/>
          </a:p>
          <a:p>
            <a:pPr marL="0" lvl="0" indent="0" algn="just" rtl="0">
              <a:spcBef>
                <a:spcPts val="580"/>
              </a:spcBef>
              <a:spcAft>
                <a:spcPts val="0"/>
              </a:spcAft>
              <a:buSzPct val="85000"/>
              <a:buNone/>
            </a:pPr>
            <a:endParaRPr sz="3000"/>
          </a:p>
          <a:p>
            <a:pPr marL="0" lvl="0" indent="0" algn="just" rtl="0">
              <a:spcBef>
                <a:spcPts val="580"/>
              </a:spcBef>
              <a:spcAft>
                <a:spcPts val="0"/>
              </a:spcAft>
              <a:buSzPct val="85000"/>
              <a:buNone/>
            </a:pPr>
            <a:r>
              <a:rPr lang="zh-CN" sz="3900"/>
              <a:t>【罗3:23】因为</a:t>
            </a:r>
            <a:r>
              <a:rPr lang="zh-CN" sz="3900" b="1"/>
              <a:t>世人都犯了罪</a:t>
            </a:r>
            <a:r>
              <a:rPr lang="zh-CN" sz="3900"/>
              <a:t>，亏缺了　神的荣耀，</a:t>
            </a:r>
            <a:endParaRPr sz="3900"/>
          </a:p>
          <a:p>
            <a:pPr marL="0" lvl="0" indent="0" algn="just" rtl="0">
              <a:spcBef>
                <a:spcPts val="580"/>
              </a:spcBef>
              <a:spcAft>
                <a:spcPts val="0"/>
              </a:spcAft>
              <a:buSzPct val="85000"/>
              <a:buNone/>
            </a:pPr>
            <a:endParaRPr sz="3900"/>
          </a:p>
          <a:p>
            <a:pPr marL="0" lvl="0" indent="0" algn="just" rtl="0">
              <a:spcBef>
                <a:spcPts val="580"/>
              </a:spcBef>
              <a:spcAft>
                <a:spcPts val="0"/>
              </a:spcAft>
              <a:buSzPct val="85000"/>
              <a:buNone/>
            </a:pPr>
            <a:r>
              <a:rPr lang="zh-CN" sz="3900"/>
              <a:t>【约8:34】耶稣回答说：“我实实在在地告诉你们：所有犯罪的，就是罪的奴仆。</a:t>
            </a:r>
            <a:endParaRPr sz="3900"/>
          </a:p>
          <a:p>
            <a:pPr marL="0" lvl="0" indent="0" algn="just" rtl="0">
              <a:spcBef>
                <a:spcPts val="580"/>
              </a:spcBef>
              <a:spcAft>
                <a:spcPts val="0"/>
              </a:spcAft>
              <a:buSzPct val="85000"/>
              <a:buNone/>
            </a:pPr>
            <a:endParaRPr sz="3900"/>
          </a:p>
          <a:p>
            <a:pPr marL="0" lvl="0" indent="0" algn="just" rtl="0">
              <a:spcBef>
                <a:spcPts val="580"/>
              </a:spcBef>
              <a:spcAft>
                <a:spcPts val="0"/>
              </a:spcAft>
              <a:buSzPct val="85000"/>
              <a:buNone/>
            </a:pPr>
            <a:r>
              <a:rPr lang="zh-CN" sz="3900"/>
              <a:t>【罗3:24】如今却蒙　神的恩典，因基督耶稣的救赎，就白白地称义。</a:t>
            </a:r>
            <a:endParaRPr/>
          </a:p>
          <a:p>
            <a:pPr marL="0" lvl="0" indent="0" algn="just" rtl="0">
              <a:spcBef>
                <a:spcPts val="580"/>
              </a:spcBef>
              <a:spcAft>
                <a:spcPts val="0"/>
              </a:spcAft>
              <a:buSzPct val="85000"/>
              <a:buNone/>
            </a:pPr>
            <a:r>
              <a:rPr lang="zh-CN" sz="3900"/>
              <a:t>【罗3:25】　</a:t>
            </a:r>
            <a:r>
              <a:rPr lang="zh-CN" sz="3900" b="1"/>
              <a:t>神设立耶稣作挽回祭，是凭着耶稣的血，藉着人的信，要显明　神的义。因为他用忍耐的心，宽容人先时所犯的罪</a:t>
            </a:r>
            <a:r>
              <a:rPr lang="zh-CN" sz="3900"/>
              <a:t>，</a:t>
            </a:r>
            <a:endParaRPr/>
          </a:p>
          <a:p>
            <a:pPr marL="0" lvl="0" indent="0" algn="just" rtl="0">
              <a:spcBef>
                <a:spcPts val="580"/>
              </a:spcBef>
              <a:spcAft>
                <a:spcPts val="0"/>
              </a:spcAft>
              <a:buSzPct val="85000"/>
              <a:buNone/>
            </a:pPr>
            <a:r>
              <a:rPr lang="zh-CN" sz="3900"/>
              <a:t>【罗3:26】好在今时显明他的义，使人知道他自己为义，也称信耶稣的人为义。</a:t>
            </a:r>
            <a:endParaRPr/>
          </a:p>
          <a:p>
            <a:pPr marL="0" lvl="0" indent="0" algn="just" rtl="0">
              <a:spcBef>
                <a:spcPts val="580"/>
              </a:spcBef>
              <a:spcAft>
                <a:spcPts val="0"/>
              </a:spcAft>
              <a:buSzPct val="85000"/>
              <a:buNone/>
            </a:pPr>
            <a:r>
              <a:rPr lang="zh-CN" sz="3900"/>
              <a:t>  </a:t>
            </a:r>
            <a:endParaRPr/>
          </a:p>
          <a:p>
            <a:pPr marL="0" lvl="0" indent="0" algn="just" rtl="0">
              <a:spcBef>
                <a:spcPts val="580"/>
              </a:spcBef>
              <a:spcAft>
                <a:spcPts val="0"/>
              </a:spcAft>
              <a:buSzPct val="85000"/>
              <a:buNone/>
            </a:pPr>
            <a:r>
              <a:rPr lang="zh-CN" sz="3900"/>
              <a:t>【腓2:5】你们当以基督耶稣的心为心。</a:t>
            </a:r>
            <a:endParaRPr/>
          </a:p>
          <a:p>
            <a:pPr marL="0" lvl="0" indent="0" algn="just" rtl="0">
              <a:spcBef>
                <a:spcPts val="580"/>
              </a:spcBef>
              <a:spcAft>
                <a:spcPts val="0"/>
              </a:spcAft>
              <a:buSzPct val="85000"/>
              <a:buNone/>
            </a:pPr>
            <a:r>
              <a:rPr lang="zh-CN" sz="3900"/>
              <a:t>【腓2:6】他本有　神的形像，不以自己与　神同等为强夺的，</a:t>
            </a:r>
            <a:endParaRPr/>
          </a:p>
          <a:p>
            <a:pPr marL="0" lvl="0" indent="0" algn="just" rtl="0">
              <a:spcBef>
                <a:spcPts val="580"/>
              </a:spcBef>
              <a:spcAft>
                <a:spcPts val="0"/>
              </a:spcAft>
              <a:buSzPct val="85000"/>
              <a:buNone/>
            </a:pPr>
            <a:r>
              <a:rPr lang="zh-CN" sz="3900"/>
              <a:t>【腓2:7】反倒虚己，</a:t>
            </a:r>
            <a:r>
              <a:rPr lang="zh-CN" sz="3900" b="1"/>
              <a:t>取了奴仆的形像</a:t>
            </a:r>
            <a:r>
              <a:rPr lang="zh-CN" sz="3900"/>
              <a:t>，成为人的样式。</a:t>
            </a:r>
            <a:endParaRPr/>
          </a:p>
          <a:p>
            <a:pPr marL="0" lvl="0" indent="0" algn="just" rtl="0">
              <a:spcBef>
                <a:spcPts val="580"/>
              </a:spcBef>
              <a:spcAft>
                <a:spcPts val="0"/>
              </a:spcAft>
              <a:buSzPct val="85000"/>
              <a:buNone/>
            </a:pPr>
            <a:r>
              <a:rPr lang="zh-CN" sz="3900"/>
              <a:t>【腓2:8】既有人的样子，就自己卑微，</a:t>
            </a:r>
            <a:r>
              <a:rPr lang="zh-CN" sz="3900" b="1"/>
              <a:t>存心顺服，以至于死，且死在十字架上。</a:t>
            </a:r>
            <a:endParaRPr sz="3900" b="1"/>
          </a:p>
          <a:p>
            <a:pPr marL="0" lvl="0" indent="0" algn="just" rtl="0">
              <a:spcBef>
                <a:spcPts val="580"/>
              </a:spcBef>
              <a:spcAft>
                <a:spcPts val="0"/>
              </a:spcAft>
              <a:buSzPct val="85000"/>
              <a:buNone/>
            </a:pPr>
            <a:endParaRPr sz="3900" b="1">
              <a:latin typeface="Times New Roman"/>
              <a:ea typeface="Times New Roman"/>
              <a:cs typeface="Times New Roman"/>
              <a:sym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body" idx="1"/>
          </p:nvPr>
        </p:nvSpPr>
        <p:spPr>
          <a:xfrm>
            <a:off x="395536" y="404664"/>
            <a:ext cx="8291400" cy="5976600"/>
          </a:xfrm>
          <a:prstGeom prst="rect">
            <a:avLst/>
          </a:prstGeom>
          <a:noFill/>
          <a:ln>
            <a:noFill/>
          </a:ln>
        </p:spPr>
        <p:txBody>
          <a:bodyPr spcFirstLastPara="1" wrap="square" lIns="91425" tIns="45700" rIns="91425" bIns="45700" anchor="t" anchorCtr="0">
            <a:normAutofit fontScale="40000" lnSpcReduction="20000"/>
          </a:bodyPr>
          <a:lstStyle/>
          <a:p>
            <a:pPr marL="0" lvl="0" indent="0" algn="just" rtl="0">
              <a:spcBef>
                <a:spcPts val="0"/>
              </a:spcBef>
              <a:spcAft>
                <a:spcPts val="0"/>
              </a:spcAft>
              <a:buSzPct val="85000"/>
              <a:buNone/>
            </a:pPr>
            <a:r>
              <a:rPr lang="zh-CN" sz="5900" b="1"/>
              <a:t>Christ redeemed us from our sins, so that we are no longer slaves to sin. He humbled Himself in obedient submission to God and offered His own life as propitiation.</a:t>
            </a:r>
            <a:endParaRPr sz="5900" b="1"/>
          </a:p>
          <a:p>
            <a:pPr marL="0" lvl="0" indent="0" algn="just" rtl="0">
              <a:spcBef>
                <a:spcPts val="580"/>
              </a:spcBef>
              <a:spcAft>
                <a:spcPts val="0"/>
              </a:spcAft>
              <a:buSzPct val="85000"/>
              <a:buNone/>
            </a:pPr>
            <a:endParaRPr sz="3000"/>
          </a:p>
          <a:p>
            <a:pPr marL="0" lvl="0" indent="0" algn="just" rtl="0">
              <a:spcBef>
                <a:spcPts val="580"/>
              </a:spcBef>
              <a:spcAft>
                <a:spcPts val="0"/>
              </a:spcAft>
              <a:buSzPct val="85000"/>
              <a:buNone/>
            </a:pPr>
            <a:r>
              <a:rPr lang="zh-CN" sz="3900"/>
              <a:t>For </a:t>
            </a:r>
            <a:r>
              <a:rPr lang="zh-CN" sz="3900" b="1"/>
              <a:t>all have sinned</a:t>
            </a:r>
            <a:r>
              <a:rPr lang="zh-CN" sz="3900"/>
              <a:t> and fall short of the glory of God,  - Romans 3:23 </a:t>
            </a:r>
            <a:endParaRPr sz="3900"/>
          </a:p>
          <a:p>
            <a:pPr marL="0" lvl="0" indent="0" algn="just" rtl="0">
              <a:spcBef>
                <a:spcPts val="580"/>
              </a:spcBef>
              <a:spcAft>
                <a:spcPts val="0"/>
              </a:spcAft>
              <a:buSzPct val="85000"/>
              <a:buNone/>
            </a:pPr>
            <a:endParaRPr sz="3900"/>
          </a:p>
          <a:p>
            <a:pPr marL="0" lvl="0" indent="0" algn="just" rtl="0">
              <a:spcBef>
                <a:spcPts val="580"/>
              </a:spcBef>
              <a:spcAft>
                <a:spcPts val="0"/>
              </a:spcAft>
              <a:buSzPct val="85000"/>
              <a:buNone/>
            </a:pPr>
            <a:r>
              <a:rPr lang="zh-CN" sz="3900"/>
              <a:t>Jesus answered them, “Truly, truly, I say to you, everyone who practices sin is a slave to sin. - John 8:34</a:t>
            </a:r>
            <a:endParaRPr sz="3900"/>
          </a:p>
          <a:p>
            <a:pPr marL="0" lvl="0" indent="0" algn="just" rtl="0">
              <a:spcBef>
                <a:spcPts val="580"/>
              </a:spcBef>
              <a:spcAft>
                <a:spcPts val="0"/>
              </a:spcAft>
              <a:buSzPct val="85000"/>
              <a:buNone/>
            </a:pPr>
            <a:endParaRPr sz="3900"/>
          </a:p>
          <a:p>
            <a:pPr marL="0" lvl="0" indent="0" algn="just" rtl="0">
              <a:spcBef>
                <a:spcPts val="580"/>
              </a:spcBef>
              <a:spcAft>
                <a:spcPts val="0"/>
              </a:spcAft>
              <a:buSzPct val="85000"/>
              <a:buNone/>
            </a:pPr>
            <a:r>
              <a:rPr lang="zh-CN" sz="3900"/>
              <a:t>24 and are justified by his grace as a gift, through the redemption that is in Christ Jesus, 25 </a:t>
            </a:r>
            <a:r>
              <a:rPr lang="zh-CN" sz="3900" b="1"/>
              <a:t>whom God put forward as a propitiation by his blood, to be received by faith. This was to show God's righteousness, because in his divine forbearance he had passed over former sins. </a:t>
            </a:r>
            <a:r>
              <a:rPr lang="zh-CN" sz="3900"/>
              <a:t>26 It was to show his righteousness at the present time, so that he might be just and the justifier of the one who has faith in Jesus. -Romans 3:24-26</a:t>
            </a:r>
            <a:endParaRPr/>
          </a:p>
          <a:p>
            <a:pPr marL="0" lvl="0" indent="0" algn="just" rtl="0">
              <a:spcBef>
                <a:spcPts val="580"/>
              </a:spcBef>
              <a:spcAft>
                <a:spcPts val="0"/>
              </a:spcAft>
              <a:buSzPct val="85000"/>
              <a:buNone/>
            </a:pPr>
            <a:endParaRPr sz="3900"/>
          </a:p>
          <a:p>
            <a:pPr marL="0" lvl="0" indent="0" algn="just" rtl="0">
              <a:spcBef>
                <a:spcPts val="580"/>
              </a:spcBef>
              <a:spcAft>
                <a:spcPts val="0"/>
              </a:spcAft>
              <a:buSzPct val="85000"/>
              <a:buNone/>
            </a:pPr>
            <a:r>
              <a:rPr lang="zh-CN" sz="3900"/>
              <a:t>5 Have this mind among yourselves, which is yours in Christ Jesus, 6 who, though he was in the form of God, did not count equality with God a thing to be grasped, 7 but emptied himself, by </a:t>
            </a:r>
            <a:r>
              <a:rPr lang="zh-CN" sz="3900" b="1"/>
              <a:t>taking the form of a servant</a:t>
            </a:r>
            <a:r>
              <a:rPr lang="zh-CN" sz="3900"/>
              <a:t>, being born in the likeness of men. 8 And being found in human form, he humbled himself by becoming </a:t>
            </a:r>
            <a:r>
              <a:rPr lang="zh-CN" sz="3900" b="1"/>
              <a:t>obedient to the point of death, even death on a cross. </a:t>
            </a:r>
            <a:endParaRPr sz="3900" b="1"/>
          </a:p>
          <a:p>
            <a:pPr marL="0" lvl="0" indent="0" algn="just" rtl="0">
              <a:spcBef>
                <a:spcPts val="580"/>
              </a:spcBef>
              <a:spcAft>
                <a:spcPts val="0"/>
              </a:spcAft>
              <a:buSzPct val="85000"/>
              <a:buNone/>
            </a:pPr>
            <a:r>
              <a:rPr lang="zh-CN" sz="3900" b="1"/>
              <a:t>- </a:t>
            </a:r>
            <a:r>
              <a:rPr lang="zh-CN" sz="3900"/>
              <a:t>Philippians 2:5-8</a:t>
            </a:r>
            <a:endParaRPr sz="3900">
              <a:latin typeface="Times New Roman"/>
              <a:ea typeface="Times New Roman"/>
              <a:cs typeface="Times New Roman"/>
              <a:sym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body" idx="1"/>
          </p:nvPr>
        </p:nvSpPr>
        <p:spPr>
          <a:xfrm>
            <a:off x="683568" y="692696"/>
            <a:ext cx="7992888" cy="5688632"/>
          </a:xfrm>
          <a:prstGeom prst="rect">
            <a:avLst/>
          </a:prstGeom>
          <a:noFill/>
          <a:ln>
            <a:noFill/>
          </a:ln>
        </p:spPr>
        <p:txBody>
          <a:bodyPr spcFirstLastPara="1" wrap="square" lIns="91425" tIns="45700" rIns="91425" bIns="45700" anchor="t" anchorCtr="0">
            <a:normAutofit lnSpcReduction="10000"/>
          </a:bodyPr>
          <a:lstStyle/>
          <a:p>
            <a:pPr marL="0" lvl="0" indent="0" algn="just" rtl="0">
              <a:spcBef>
                <a:spcPts val="0"/>
              </a:spcBef>
              <a:spcAft>
                <a:spcPts val="0"/>
              </a:spcAft>
              <a:buSzPct val="85000"/>
              <a:buNone/>
            </a:pPr>
            <a:r>
              <a:rPr lang="zh-CN" sz="3600" b="1"/>
              <a:t>要为基督作见证</a:t>
            </a:r>
            <a:endParaRPr sz="3600" b="1"/>
          </a:p>
          <a:p>
            <a:pPr marL="0" lvl="0" indent="0" algn="just" rtl="0">
              <a:spcBef>
                <a:spcPts val="580"/>
              </a:spcBef>
              <a:spcAft>
                <a:spcPts val="0"/>
              </a:spcAft>
              <a:buSzPct val="85000"/>
              <a:buNone/>
            </a:pPr>
            <a:endParaRPr sz="2800" b="1">
              <a:latin typeface="Times New Roman"/>
              <a:ea typeface="Times New Roman"/>
              <a:cs typeface="Times New Roman"/>
              <a:sym typeface="Times New Roman"/>
            </a:endParaRPr>
          </a:p>
          <a:p>
            <a:pPr marL="0" lvl="0" indent="0" algn="just" rtl="0">
              <a:spcBef>
                <a:spcPts val="580"/>
              </a:spcBef>
              <a:spcAft>
                <a:spcPts val="0"/>
              </a:spcAft>
              <a:buSzPct val="85000"/>
              <a:buNone/>
            </a:pPr>
            <a:r>
              <a:rPr lang="zh-CN" sz="2800" b="1">
                <a:latin typeface="Times New Roman"/>
                <a:ea typeface="Times New Roman"/>
                <a:cs typeface="Times New Roman"/>
                <a:sym typeface="Times New Roman"/>
              </a:rPr>
              <a:t>保罗愿腓利门为基督作见证</a:t>
            </a:r>
            <a:endParaRPr sz="2800" b="1">
              <a:latin typeface="Times New Roman"/>
              <a:ea typeface="Times New Roman"/>
              <a:cs typeface="Times New Roman"/>
              <a:sym typeface="Times New Roman"/>
            </a:endParaRPr>
          </a:p>
          <a:p>
            <a:pPr marL="0" lvl="0" indent="0" algn="l" rtl="0">
              <a:spcBef>
                <a:spcPts val="580"/>
              </a:spcBef>
              <a:spcAft>
                <a:spcPts val="0"/>
              </a:spcAft>
              <a:buSzPct val="85000"/>
              <a:buNone/>
            </a:pPr>
            <a:br>
              <a:rPr lang="zh-CN" sz="4000"/>
            </a:br>
            <a:r>
              <a:rPr lang="zh-CN" sz="3600" baseline="30000"/>
              <a:t>【门1:6】愿你与人所同有的信心显出功效，使人知道</a:t>
            </a:r>
            <a:r>
              <a:rPr lang="zh-CN" sz="3600" b="1" baseline="30000"/>
              <a:t>你们各样善事都是为基督作的</a:t>
            </a:r>
            <a:r>
              <a:rPr lang="zh-CN" sz="3600" baseline="30000"/>
              <a:t>。</a:t>
            </a:r>
            <a:endParaRPr sz="3600" baseline="30000"/>
          </a:p>
          <a:p>
            <a:pPr marL="0" lvl="0" indent="0" algn="l" rtl="0">
              <a:spcBef>
                <a:spcPts val="580"/>
              </a:spcBef>
              <a:spcAft>
                <a:spcPts val="0"/>
              </a:spcAft>
              <a:buSzPct val="94444"/>
              <a:buNone/>
            </a:pPr>
            <a:r>
              <a:rPr lang="zh-CN" sz="3600" b="1" baseline="30000"/>
              <a:t>Bear witness to Christ</a:t>
            </a:r>
            <a:endParaRPr sz="3600" b="1" baseline="30000"/>
          </a:p>
          <a:p>
            <a:pPr marL="0" lvl="0" indent="0" algn="l" rtl="0">
              <a:spcBef>
                <a:spcPts val="580"/>
              </a:spcBef>
              <a:spcAft>
                <a:spcPts val="0"/>
              </a:spcAft>
              <a:buSzPct val="94444"/>
              <a:buNone/>
            </a:pPr>
            <a:r>
              <a:rPr lang="zh-CN" sz="3600" baseline="30000"/>
              <a:t>Paul desires that Philemon would be a living testimony for Christ</a:t>
            </a:r>
            <a:endParaRPr sz="3600" baseline="30000"/>
          </a:p>
          <a:p>
            <a:pPr marL="0" lvl="0" indent="0" algn="l" rtl="0">
              <a:spcBef>
                <a:spcPts val="580"/>
              </a:spcBef>
              <a:spcAft>
                <a:spcPts val="0"/>
              </a:spcAft>
              <a:buSzPct val="94444"/>
              <a:buNone/>
            </a:pPr>
            <a:r>
              <a:rPr lang="zh-CN" sz="3600" baseline="30000"/>
              <a:t> </a:t>
            </a:r>
            <a:endParaRPr sz="3600" baseline="30000"/>
          </a:p>
          <a:p>
            <a:pPr marL="0" lvl="0" indent="0" algn="l" rtl="0">
              <a:spcBef>
                <a:spcPts val="580"/>
              </a:spcBef>
              <a:spcAft>
                <a:spcPts val="0"/>
              </a:spcAft>
              <a:buSzPct val="94444"/>
              <a:buNone/>
            </a:pPr>
            <a:r>
              <a:rPr lang="zh-CN" sz="3600" baseline="30000"/>
              <a:t>6 and I pray that the sharing of your faith may become effective for the full knowledge of </a:t>
            </a:r>
            <a:r>
              <a:rPr lang="zh-CN" sz="3600" b="1" baseline="30000"/>
              <a:t>every good thing that is in us for the sake of Christ.</a:t>
            </a:r>
            <a:endParaRPr sz="3600" b="1" baseline="30000"/>
          </a:p>
          <a:p>
            <a:pPr marL="0" lvl="0" indent="0" algn="l" rtl="0">
              <a:spcBef>
                <a:spcPts val="580"/>
              </a:spcBef>
              <a:spcAft>
                <a:spcPts val="0"/>
              </a:spcAft>
              <a:buSzPct val="85000"/>
              <a:buNone/>
            </a:pPr>
            <a:endParaRPr sz="4000" b="1" baseline="300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body" idx="1"/>
          </p:nvPr>
        </p:nvSpPr>
        <p:spPr>
          <a:xfrm>
            <a:off x="683568" y="692696"/>
            <a:ext cx="7992900" cy="5688600"/>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spcBef>
                <a:spcPts val="0"/>
              </a:spcBef>
              <a:spcAft>
                <a:spcPts val="0"/>
              </a:spcAft>
              <a:buSzPct val="85000"/>
              <a:buNone/>
            </a:pPr>
            <a:r>
              <a:rPr lang="zh-CN" sz="3600" b="1"/>
              <a:t>要为基督作见证</a:t>
            </a:r>
            <a:endParaRPr sz="3600" b="1"/>
          </a:p>
          <a:p>
            <a:pPr marL="0" lvl="0" indent="0" algn="just" rtl="0">
              <a:spcBef>
                <a:spcPts val="0"/>
              </a:spcBef>
              <a:spcAft>
                <a:spcPts val="0"/>
              </a:spcAft>
              <a:buSzPct val="85000"/>
              <a:buNone/>
            </a:pPr>
            <a:endParaRPr sz="3600" b="1"/>
          </a:p>
          <a:p>
            <a:pPr marL="0" lvl="0" indent="0" algn="just" rtl="0">
              <a:spcBef>
                <a:spcPts val="0"/>
              </a:spcBef>
              <a:spcAft>
                <a:spcPts val="0"/>
              </a:spcAft>
              <a:buSzPct val="109285"/>
              <a:buNone/>
            </a:pPr>
            <a:r>
              <a:rPr lang="zh-CN" sz="2800" b="1">
                <a:latin typeface="Times New Roman"/>
                <a:ea typeface="Times New Roman"/>
                <a:cs typeface="Times New Roman"/>
                <a:sym typeface="Times New Roman"/>
              </a:rPr>
              <a:t>耶稣告诉众圣徒为基督作见证</a:t>
            </a:r>
            <a:endParaRPr sz="2800" b="1">
              <a:latin typeface="Times New Roman"/>
              <a:ea typeface="Times New Roman"/>
              <a:cs typeface="Times New Roman"/>
              <a:sym typeface="Times New Roman"/>
            </a:endParaRPr>
          </a:p>
          <a:p>
            <a:pPr marL="0" lvl="0" indent="0" algn="l" rtl="0">
              <a:spcBef>
                <a:spcPts val="580"/>
              </a:spcBef>
              <a:spcAft>
                <a:spcPts val="0"/>
              </a:spcAft>
              <a:buSzPct val="85000"/>
              <a:buNone/>
            </a:pPr>
            <a:endParaRPr sz="3600" baseline="30000"/>
          </a:p>
          <a:p>
            <a:pPr marL="0" lvl="0" indent="0" algn="l" rtl="0">
              <a:spcBef>
                <a:spcPts val="580"/>
              </a:spcBef>
              <a:spcAft>
                <a:spcPts val="0"/>
              </a:spcAft>
              <a:buSzPct val="85000"/>
              <a:buNone/>
            </a:pPr>
            <a:r>
              <a:rPr lang="zh-CN" sz="3600" baseline="30000"/>
              <a:t>【徒1:7】耶稣对他们说：“父凭着自己的权柄所定的时候、日期，不是你们可以知道的。</a:t>
            </a:r>
            <a:endParaRPr sz="3600" baseline="30000"/>
          </a:p>
          <a:p>
            <a:pPr marL="0" lvl="0" indent="0" algn="l" rtl="0">
              <a:spcBef>
                <a:spcPts val="580"/>
              </a:spcBef>
              <a:spcAft>
                <a:spcPts val="0"/>
              </a:spcAft>
              <a:buSzPct val="85000"/>
              <a:buNone/>
            </a:pPr>
            <a:r>
              <a:rPr lang="zh-CN" sz="3600" baseline="30000"/>
              <a:t>【徒1:8】但圣灵降临在你们身上，你们就必得着能力；并要在耶路撒冷、犹太全地和撒玛利亚，直到地极，</a:t>
            </a:r>
            <a:r>
              <a:rPr lang="zh-CN" sz="3600" b="1" baseline="30000"/>
              <a:t>作我的见证</a:t>
            </a:r>
            <a:r>
              <a:rPr lang="zh-CN" sz="3600" baseline="30000"/>
              <a:t>。”</a:t>
            </a:r>
            <a:endParaRPr sz="3600" baseline="30000"/>
          </a:p>
          <a:p>
            <a:pPr marL="0" lvl="0" indent="0" algn="l" rtl="0">
              <a:spcBef>
                <a:spcPts val="580"/>
              </a:spcBef>
              <a:spcAft>
                <a:spcPts val="0"/>
              </a:spcAft>
              <a:buSzPct val="85000"/>
              <a:buNone/>
            </a:pPr>
            <a:endParaRPr sz="3600" baseline="30000"/>
          </a:p>
          <a:p>
            <a:pPr marL="0" lvl="0" indent="0" algn="l" rtl="0">
              <a:spcBef>
                <a:spcPts val="580"/>
              </a:spcBef>
              <a:spcAft>
                <a:spcPts val="0"/>
              </a:spcAft>
              <a:buSzPct val="85000"/>
              <a:buNone/>
            </a:pPr>
            <a:r>
              <a:rPr lang="zh-CN" sz="3600" b="1" baseline="30000"/>
              <a:t>Jesus calls all His disciples to be witnesses for Christ.</a:t>
            </a:r>
            <a:endParaRPr sz="3600" b="1" baseline="30000"/>
          </a:p>
          <a:p>
            <a:pPr marL="0" lvl="0" indent="0" algn="l" rtl="0">
              <a:spcBef>
                <a:spcPts val="580"/>
              </a:spcBef>
              <a:spcAft>
                <a:spcPts val="0"/>
              </a:spcAft>
              <a:buSzPct val="85000"/>
              <a:buNone/>
            </a:pPr>
            <a:r>
              <a:rPr lang="zh-CN" sz="3600" baseline="30000"/>
              <a:t>7 He said to them, “It is not for you to know times or seasons that the Father has fixed by his own authority. 8 But you will receive power when the Holy Spirit has come upon you, and you will </a:t>
            </a:r>
            <a:r>
              <a:rPr lang="zh-CN" sz="3600" b="1" baseline="30000"/>
              <a:t>be my witnesses </a:t>
            </a:r>
            <a:r>
              <a:rPr lang="zh-CN" sz="3600" baseline="30000"/>
              <a:t>in Jerusalem and in all Judea and Samaria, and to the end of the earth.”</a:t>
            </a:r>
            <a:endParaRPr sz="3600" baseline="30000"/>
          </a:p>
          <a:p>
            <a:pPr marL="0" lvl="0" indent="0" algn="l" rtl="0">
              <a:spcBef>
                <a:spcPts val="580"/>
              </a:spcBef>
              <a:spcAft>
                <a:spcPts val="0"/>
              </a:spcAft>
              <a:buSzPct val="97142"/>
              <a:buNone/>
            </a:pPr>
            <a:r>
              <a:rPr lang="zh-CN" sz="3500" baseline="30000"/>
              <a:t>- Acts 1:7-8</a:t>
            </a:r>
            <a:endParaRPr sz="3500" baseline="300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2051725" y="2564898"/>
            <a:ext cx="6360600" cy="3422700"/>
          </a:xfrm>
          <a:prstGeom prst="rect">
            <a:avLst/>
          </a:prstGeom>
          <a:noFill/>
          <a:ln>
            <a:noFill/>
          </a:ln>
        </p:spPr>
        <p:txBody>
          <a:bodyPr spcFirstLastPara="1" wrap="square" lIns="91425" tIns="45700" rIns="91425" bIns="91425" anchor="b" anchorCtr="0">
            <a:noAutofit/>
          </a:bodyPr>
          <a:lstStyle/>
          <a:p>
            <a:pPr marL="0" lvl="0" indent="0" algn="l" rtl="0">
              <a:spcBef>
                <a:spcPts val="0"/>
              </a:spcBef>
              <a:spcAft>
                <a:spcPts val="0"/>
              </a:spcAft>
              <a:buClr>
                <a:schemeClr val="dk1"/>
              </a:buClr>
              <a:buSzPts val="4000"/>
              <a:buFont typeface="Times New Roman"/>
              <a:buNone/>
            </a:pPr>
            <a:r>
              <a:rPr lang="zh-CN" b="1" dirty="0">
                <a:solidFill>
                  <a:schemeClr val="dk1"/>
                </a:solidFill>
                <a:latin typeface="Times New Roman"/>
                <a:ea typeface="Times New Roman"/>
                <a:cs typeface="Times New Roman"/>
                <a:sym typeface="Times New Roman"/>
              </a:rPr>
              <a:t>一、不再作奴仆</a:t>
            </a:r>
            <a:br>
              <a:rPr lang="zh-CN" b="1" dirty="0">
                <a:solidFill>
                  <a:schemeClr val="dk1"/>
                </a:solidFill>
                <a:latin typeface="Times New Roman"/>
                <a:ea typeface="Times New Roman"/>
                <a:cs typeface="Times New Roman"/>
                <a:sym typeface="Times New Roman"/>
              </a:rPr>
            </a:br>
            <a:r>
              <a:rPr lang="zh-CN" b="1" dirty="0">
                <a:solidFill>
                  <a:schemeClr val="dk1"/>
                </a:solidFill>
                <a:latin typeface="Times New Roman"/>
                <a:ea typeface="Times New Roman"/>
                <a:cs typeface="Times New Roman"/>
                <a:sym typeface="Times New Roman"/>
              </a:rPr>
              <a:t>二、甘心不勉强</a:t>
            </a:r>
            <a:br>
              <a:rPr lang="zh-CN" b="1" dirty="0">
                <a:solidFill>
                  <a:schemeClr val="dk1"/>
                </a:solidFill>
                <a:latin typeface="Times New Roman"/>
                <a:ea typeface="Times New Roman"/>
                <a:cs typeface="Times New Roman"/>
                <a:sym typeface="Times New Roman"/>
              </a:rPr>
            </a:br>
            <a:r>
              <a:rPr lang="zh-CN" b="1" dirty="0">
                <a:solidFill>
                  <a:schemeClr val="dk1"/>
                </a:solidFill>
                <a:latin typeface="Times New Roman"/>
                <a:ea typeface="Times New Roman"/>
                <a:cs typeface="Times New Roman"/>
                <a:sym typeface="Times New Roman"/>
              </a:rPr>
              <a:t>三、 救赎之道</a:t>
            </a:r>
            <a:br>
              <a:rPr lang="zh-CN" b="1" dirty="0">
                <a:solidFill>
                  <a:schemeClr val="dk1"/>
                </a:solidFill>
                <a:latin typeface="Times New Roman"/>
                <a:ea typeface="Times New Roman"/>
                <a:cs typeface="Times New Roman"/>
                <a:sym typeface="Times New Roman"/>
              </a:rPr>
            </a:br>
            <a:r>
              <a:rPr lang="zh-CN" b="1" dirty="0">
                <a:solidFill>
                  <a:schemeClr val="dk1"/>
                </a:solidFill>
                <a:latin typeface="Times New Roman"/>
                <a:ea typeface="Times New Roman"/>
                <a:cs typeface="Times New Roman"/>
                <a:sym typeface="Times New Roman"/>
              </a:rPr>
              <a:t>1. No longer a slave</a:t>
            </a:r>
            <a:endParaRPr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4000"/>
              <a:buFont typeface="Times New Roman"/>
              <a:buNone/>
            </a:pPr>
            <a:r>
              <a:rPr lang="zh-CN" b="1" dirty="0">
                <a:solidFill>
                  <a:schemeClr val="dk1"/>
                </a:solidFill>
                <a:latin typeface="Times New Roman"/>
                <a:ea typeface="Times New Roman"/>
                <a:cs typeface="Times New Roman"/>
                <a:sym typeface="Times New Roman"/>
              </a:rPr>
              <a:t>2. Willing and unforced</a:t>
            </a:r>
            <a:endParaRPr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4000"/>
              <a:buFont typeface="Times New Roman"/>
              <a:buNone/>
            </a:pPr>
            <a:r>
              <a:rPr lang="zh-CN" b="1" dirty="0">
                <a:solidFill>
                  <a:schemeClr val="dk1"/>
                </a:solidFill>
                <a:latin typeface="Times New Roman"/>
                <a:ea typeface="Times New Roman"/>
                <a:cs typeface="Times New Roman"/>
                <a:sym typeface="Times New Roman"/>
              </a:rPr>
              <a:t>3. The way of redemption</a:t>
            </a:r>
            <a:endParaRPr b="1" dirty="0">
              <a:solidFill>
                <a:schemeClr val="dk1"/>
              </a:solidFill>
              <a:latin typeface="Times New Roman"/>
              <a:ea typeface="Times New Roman"/>
              <a:cs typeface="Times New Roman"/>
              <a:sym typeface="Times New Roman"/>
            </a:endParaRPr>
          </a:p>
        </p:txBody>
      </p:sp>
      <p:sp>
        <p:nvSpPr>
          <p:cNvPr id="218" name="Google Shape;218;p34"/>
          <p:cNvSpPr txBox="1"/>
          <p:nvPr/>
        </p:nvSpPr>
        <p:spPr>
          <a:xfrm>
            <a:off x="1979712" y="836712"/>
            <a:ext cx="5471966" cy="144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CN" altLang="en-US" sz="44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回顾今天讲道的内容 </a:t>
            </a:r>
            <a:r>
              <a:rPr kumimoji="0" lang="en-US" altLang="zh-CN" sz="4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Review</a:t>
            </a:r>
            <a:endParaRPr kumimoji="0" sz="44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5" name="Picture 2"/>
          <p:cNvSpPr txBox="1">
            <a:spLocks noChangeArrowheads="1"/>
          </p:cNvSpPr>
          <p:nvPr/>
        </p:nvSpPr>
        <p:spPr bwMode="auto">
          <a:xfrm>
            <a:off x="207038" y="1137355"/>
            <a:ext cx="8729924" cy="34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marL="0" indent="0" algn="ctr"/>
            <a:r>
              <a:rPr lang="zh-CN" altLang="en-US" sz="6000" b="1" dirty="0">
                <a:latin typeface="宋体" panose="02010600030101010101" pitchFamily="2" charset="-122"/>
                <a:ea typeface="宋体" panose="02010600030101010101" pitchFamily="2" charset="-122"/>
                <a:cs typeface="宋体" panose="02010600030101010101" pitchFamily="2" charset="-122"/>
              </a:rPr>
              <a:t>圣餐</a:t>
            </a:r>
            <a:endParaRPr kumimoji="0" lang="en-US" altLang="zh-CN" sz="6000" b="1" dirty="0">
              <a:solidFill>
                <a:srgbClr val="000000"/>
              </a:solidFill>
              <a:latin typeface="標楷體" pitchFamily="65" charset="-120"/>
              <a:ea typeface="宋体" panose="02010600030101010101" pitchFamily="2" charset="-122"/>
              <a:cs typeface="Arial" panose="020B0604020202020204"/>
              <a:sym typeface="+mn-ea"/>
            </a:endParaRPr>
          </a:p>
        </p:txBody>
      </p:sp>
    </p:spTree>
  </p:cSld>
  <p:clrMapOvr>
    <a:masterClrMapping/>
  </p:clrMapOvr>
  <p:transition advClick="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2300531" y="923719"/>
            <a:ext cx="4736465" cy="76200"/>
          </a:xfrm>
          <a:prstGeom prst="rect">
            <a:avLst/>
          </a:prstGeom>
          <a:solidFill>
            <a:srgbClr val="4118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1"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3505" name="Picture 2"/>
          <p:cNvSpPr txBox="1">
            <a:spLocks noChangeArrowheads="1"/>
          </p:cNvSpPr>
          <p:nvPr/>
        </p:nvSpPr>
        <p:spPr bwMode="auto">
          <a:xfrm>
            <a:off x="207038" y="1137355"/>
            <a:ext cx="8729924" cy="34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marL="0" indent="0" algn="l"/>
            <a:r>
              <a:rPr lang="zh-CN" altLang="en-US" sz="4800" dirty="0">
                <a:latin typeface="宋体" panose="02010600030101010101" pitchFamily="2" charset="-122"/>
                <a:ea typeface="宋体" panose="02010600030101010101" pitchFamily="2" charset="-122"/>
                <a:cs typeface="宋体" panose="02010600030101010101" pitchFamily="2" charset="-122"/>
              </a:rPr>
              <a:t>神设立耶稣作挽回祭，是凭着耶稣的血，藉着人的信，要显明　神的义；因为祂用忍耐的心宽容人先时所犯的罪，</a:t>
            </a:r>
            <a:endParaRPr kumimoji="0" lang="en-US" altLang="zh-CN" sz="4400" dirty="0">
              <a:solidFill>
                <a:srgbClr val="000000"/>
              </a:solidFill>
              <a:latin typeface="標楷體" pitchFamily="65" charset="-120"/>
              <a:ea typeface="宋体" panose="02010600030101010101" pitchFamily="2" charset="-122"/>
              <a:cs typeface="Arial" panose="020B0604020202020204"/>
              <a:sym typeface="+mn-ea"/>
            </a:endParaRPr>
          </a:p>
        </p:txBody>
      </p:sp>
      <p:sp>
        <p:nvSpPr>
          <p:cNvPr id="5" name="Title 1">
            <a:extLst>
              <a:ext uri="{FF2B5EF4-FFF2-40B4-BE49-F238E27FC236}">
                <a16:creationId xmlns:a16="http://schemas.microsoft.com/office/drawing/2014/main" id="{64890B74-B7BD-C58F-5607-73988EA93385}"/>
              </a:ext>
            </a:extLst>
          </p:cNvPr>
          <p:cNvSpPr txBox="1">
            <a:spLocks noChangeArrowheads="1"/>
          </p:cNvSpPr>
          <p:nvPr/>
        </p:nvSpPr>
        <p:spPr bwMode="auto">
          <a:xfrm>
            <a:off x="1851268" y="25400"/>
            <a:ext cx="5634990" cy="10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a:buNone/>
              <a:defRPr/>
            </a:pPr>
            <a:r>
              <a:rPr lang="zh-TW" altLang="en-US" sz="5400" dirty="0">
                <a:ln>
                  <a:noFill/>
                </a:ln>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本周背诵经文</a:t>
            </a:r>
            <a:endParaRPr lang="en-US" sz="5400" dirty="0"/>
          </a:p>
        </p:txBody>
      </p:sp>
      <p:sp>
        <p:nvSpPr>
          <p:cNvPr id="2" name="Picture 2">
            <a:extLst>
              <a:ext uri="{FF2B5EF4-FFF2-40B4-BE49-F238E27FC236}">
                <a16:creationId xmlns:a16="http://schemas.microsoft.com/office/drawing/2014/main" id="{37B0DBD4-DFA8-948E-E4D6-0A852BC30887}"/>
              </a:ext>
            </a:extLst>
          </p:cNvPr>
          <p:cNvSpPr txBox="1">
            <a:spLocks noChangeArrowheads="1"/>
          </p:cNvSpPr>
          <p:nvPr/>
        </p:nvSpPr>
        <p:spPr bwMode="auto">
          <a:xfrm>
            <a:off x="4954137" y="4967785"/>
            <a:ext cx="3603009" cy="87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PMingLiU" panose="02020500000000000000" pitchFamily="18" charset="-120"/>
              </a:defRPr>
            </a:lvl1pPr>
            <a:lvl2pPr marL="742950" indent="-285750">
              <a:defRPr kumimoji="1">
                <a:solidFill>
                  <a:schemeClr val="tx1"/>
                </a:solidFill>
                <a:latin typeface="Arial" panose="020B0604020202020204" pitchFamily="34" charset="0"/>
                <a:ea typeface="PMingLiU" panose="02020500000000000000" pitchFamily="18" charset="-120"/>
              </a:defRPr>
            </a:lvl2pPr>
            <a:lvl3pPr marL="1143000" indent="-228600">
              <a:defRPr kumimoji="1">
                <a:solidFill>
                  <a:schemeClr val="tx1"/>
                </a:solidFill>
                <a:latin typeface="Arial" panose="020B0604020202020204" pitchFamily="34" charset="0"/>
                <a:ea typeface="PMingLiU" panose="02020500000000000000" pitchFamily="18" charset="-120"/>
              </a:defRPr>
            </a:lvl3pPr>
            <a:lvl4pPr marL="1600200" indent="-228600">
              <a:defRPr kumimoji="1">
                <a:solidFill>
                  <a:schemeClr val="tx1"/>
                </a:solidFill>
                <a:latin typeface="Arial" panose="020B0604020202020204" pitchFamily="34" charset="0"/>
                <a:ea typeface="PMingLiU" panose="02020500000000000000" pitchFamily="18" charset="-120"/>
              </a:defRPr>
            </a:lvl4pPr>
            <a:lvl5pPr marL="2057400" indent="-228600">
              <a:defRPr kumimoji="1">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marL="0" indent="0" algn="l"/>
            <a:r>
              <a:rPr kumimoji="0" lang="zh-CN" altLang="en-US" sz="4800" b="1" dirty="0">
                <a:solidFill>
                  <a:srgbClr val="000000"/>
                </a:solidFill>
                <a:latin typeface="宋体" panose="02010600030101010101" pitchFamily="2" charset="-122"/>
                <a:ea typeface="宋体" panose="02010600030101010101" pitchFamily="2" charset="-122"/>
                <a:cs typeface="Arial" panose="020B0604020202020204"/>
                <a:sym typeface="+mn-ea"/>
              </a:rPr>
              <a:t>罗马书</a:t>
            </a:r>
            <a:r>
              <a:rPr kumimoji="0" lang="en-US" altLang="zh-CN" sz="4800" b="1" dirty="0">
                <a:solidFill>
                  <a:srgbClr val="000000"/>
                </a:solidFill>
                <a:latin typeface="宋体" panose="02010600030101010101" pitchFamily="2" charset="-122"/>
                <a:ea typeface="宋体" panose="02010600030101010101" pitchFamily="2" charset="-122"/>
                <a:cs typeface="Arial" panose="020B0604020202020204"/>
                <a:sym typeface="+mn-ea"/>
              </a:rPr>
              <a:t>3:25</a:t>
            </a:r>
            <a:endParaRPr kumimoji="0" lang="en-US" altLang="zh-CN" sz="4400" b="1" dirty="0">
              <a:solidFill>
                <a:srgbClr val="000000"/>
              </a:solidFill>
              <a:latin typeface="標楷體" pitchFamily="65" charset="-120"/>
              <a:ea typeface="宋体" panose="02010600030101010101" pitchFamily="2" charset="-122"/>
              <a:cs typeface="Arial" panose="020B0604020202020204"/>
              <a:sym typeface="+mn-ea"/>
            </a:endParaRPr>
          </a:p>
        </p:txBody>
      </p:sp>
    </p:spTree>
    <p:extLst>
      <p:ext uri="{BB962C8B-B14F-4D97-AF65-F5344CB8AC3E}">
        <p14:creationId xmlns:p14="http://schemas.microsoft.com/office/powerpoint/2010/main" val="4119778308"/>
      </p:ext>
    </p:extLst>
  </p:cSld>
  <p:clrMapOvr>
    <a:masterClrMapping/>
  </p:clrMapOvr>
  <p:transition advClick="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 name="Rectangle 2"/>
          <p:cNvSpPr txBox="1">
            <a:spLocks noGrp="1"/>
          </p:cNvSpPr>
          <p:nvPr>
            <p:ph type="title"/>
          </p:nvPr>
        </p:nvSpPr>
        <p:spPr>
          <a:xfrm>
            <a:off x="457835" y="0"/>
            <a:ext cx="8229600" cy="1062355"/>
          </a:xfrm>
          <a:prstGeom prst="rect">
            <a:avLst/>
          </a:prstGeom>
        </p:spPr>
        <p:txBody>
          <a:bodyPr>
            <a:normAutofit/>
          </a:bodyPr>
          <a:lstStyle>
            <a:lvl1pPr>
              <a:defRPr sz="5400" b="1">
                <a:ln w="17780" cap="flat">
                  <a:solidFill>
                    <a:srgbClr val="FFFFFF"/>
                  </a:solidFill>
                  <a:prstDash val="solid"/>
                  <a:miter lim="800000"/>
                </a:ln>
                <a:latin typeface="DFKai-SB" panose="03000509000000000000" pitchFamily="65" charset="-120"/>
                <a:ea typeface="DFKai-SB" panose="03000509000000000000" pitchFamily="65" charset="-120"/>
                <a:cs typeface="DFKai-SB" panose="03000509000000000000" pitchFamily="65" charset="-120"/>
                <a:sym typeface="DFKai-SB" panose="03000509000000000000" pitchFamily="65" charset="-120"/>
              </a:defRPr>
            </a:lvl1pPr>
          </a:lstStyle>
          <a:p>
            <a:r>
              <a:rPr lang="zh-CN" altLang="en-US" kern="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panose="020B0604020202020204" pitchFamily="34" charset="0"/>
              </a:rPr>
              <a:t>奉 献</a:t>
            </a:r>
          </a:p>
        </p:txBody>
      </p:sp>
      <p:sp>
        <p:nvSpPr>
          <p:cNvPr id="1949" name="Rectangle 3"/>
          <p:cNvSpPr txBox="1">
            <a:spLocks noGrp="1"/>
          </p:cNvSpPr>
          <p:nvPr>
            <p:ph type="body" idx="4294967295"/>
          </p:nvPr>
        </p:nvSpPr>
        <p:spPr>
          <a:xfrm>
            <a:off x="242570" y="946150"/>
            <a:ext cx="8901430" cy="5911850"/>
          </a:xfrm>
          <a:prstGeom prst="rect">
            <a:avLst/>
          </a:prstGeom>
        </p:spPr>
        <p:txBody>
          <a:bodyPr>
            <a:noAutofit/>
          </a:bodyPr>
          <a:lstStyle/>
          <a:p>
            <a:pPr marL="0" indent="0">
              <a:spcBef>
                <a:spcPts val="1200"/>
              </a:spcBef>
              <a:buSzTx/>
              <a:buNone/>
              <a:tabLst>
                <a:tab pos="850900" algn="l"/>
              </a:tabLst>
              <a:defRPr sz="4000" b="1">
                <a:latin typeface="DFKai-SB" panose="03000509000000000000" pitchFamily="65" charset="-120"/>
                <a:ea typeface="DFKai-SB" panose="03000509000000000000" pitchFamily="65" charset="-120"/>
                <a:cs typeface="DFKai-SB" panose="03000509000000000000" pitchFamily="65" charset="-120"/>
                <a:sym typeface="DFKai-SB" panose="03000509000000000000" pitchFamily="65" charset="-120"/>
              </a:defRPr>
            </a:pPr>
            <a:r>
              <a:rPr lang="zh-CN" altLang="en-US" sz="4400" kern="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玛拉基书</a:t>
            </a:r>
            <a:r>
              <a:rPr lang="zh-CN" altLang="en-US" sz="4400" kern="0" dirty="0">
                <a:effectLst/>
                <a:latin typeface="宋体" panose="02010600030101010101" pitchFamily="2" charset="-122"/>
                <a:ea typeface="宋体" panose="02010600030101010101" pitchFamily="2" charset="-122"/>
                <a:cs typeface="宋体" panose="02010600030101010101" pitchFamily="2" charset="-122"/>
              </a:rPr>
              <a:t> 3:10</a:t>
            </a:r>
          </a:p>
          <a:p>
            <a:pPr marL="0" indent="0" algn="l">
              <a:lnSpc>
                <a:spcPct val="130000"/>
              </a:lnSpc>
              <a:buSzTx/>
              <a:buNone/>
              <a:tabLst>
                <a:tab pos="850900" algn="l"/>
              </a:tabLst>
              <a:defRPr b="1">
                <a:latin typeface="DFKai-SB" panose="03000509000000000000" pitchFamily="65" charset="-120"/>
                <a:ea typeface="DFKai-SB" panose="03000509000000000000" pitchFamily="65" charset="-120"/>
                <a:cs typeface="DFKai-SB" panose="03000509000000000000" pitchFamily="65" charset="-120"/>
                <a:sym typeface="DFKai-SB" panose="03000509000000000000" pitchFamily="65" charset="-120"/>
              </a:defRPr>
            </a:pPr>
            <a:r>
              <a:rPr sz="4400" b="0" kern="0" dirty="0">
                <a:solidFill>
                  <a:srgbClr val="000000"/>
                </a:solidFill>
                <a:latin typeface="宋体" panose="02010600030101010101" pitchFamily="2" charset="-122"/>
                <a:ea typeface="宋体" panose="02010600030101010101" pitchFamily="2" charset="-122"/>
                <a:cs typeface="宋体" panose="02010600030101010101" pitchFamily="2" charset="-122"/>
              </a:rPr>
              <a:t>万军之 </a:t>
            </a:r>
            <a:r>
              <a:rPr sz="4400" b="0" kern="0" dirty="0" err="1">
                <a:solidFill>
                  <a:srgbClr val="000000"/>
                </a:solidFill>
                <a:latin typeface="宋体" panose="02010600030101010101" pitchFamily="2" charset="-122"/>
                <a:ea typeface="宋体" panose="02010600030101010101" pitchFamily="2" charset="-122"/>
                <a:cs typeface="宋体" panose="02010600030101010101" pitchFamily="2" charset="-122"/>
              </a:rPr>
              <a:t>耶和华说：你们要将当纳的十分之一全然送入仓库，使我家有粮，以此试试我，是否为你们敞开天上的窗户，倾福与你们甚至无处可容</a:t>
            </a:r>
            <a:r>
              <a:rPr sz="4400" b="0" kern="0" dirty="0">
                <a:solidFill>
                  <a:srgbClr val="000000"/>
                </a:solidFill>
                <a:latin typeface="宋体" panose="02010600030101010101" pitchFamily="2" charset="-122"/>
                <a:ea typeface="宋体" panose="02010600030101010101" pitchFamily="2" charset="-122"/>
                <a:cs typeface="宋体" panose="02010600030101010101" pitchFamily="2" charset="-122"/>
              </a:rPr>
              <a:t>。</a:t>
            </a:r>
          </a:p>
        </p:txBody>
      </p:sp>
      <p:sp>
        <p:nvSpPr>
          <p:cNvPr id="1950" name="Rectangle 4"/>
          <p:cNvSpPr/>
          <p:nvPr/>
        </p:nvSpPr>
        <p:spPr>
          <a:xfrm rot="10800000" flipH="1">
            <a:off x="828402" y="900384"/>
            <a:ext cx="7488833" cy="45720"/>
          </a:xfrm>
          <a:prstGeom prst="rect">
            <a:avLst/>
          </a:prstGeom>
          <a:solidFill>
            <a:srgbClr val="411817"/>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4"/>
          <p:cNvSpPr txBox="1">
            <a:spLocks noGrp="1" noChangeArrowheads="1"/>
          </p:cNvSpPr>
          <p:nvPr>
            <p:ph idx="1"/>
          </p:nvPr>
        </p:nvSpPr>
        <p:spPr>
          <a:xfrm>
            <a:off x="0" y="1290128"/>
            <a:ext cx="9144000" cy="5568508"/>
          </a:xfrm>
        </p:spPr>
        <p:txBody>
          <a:bodyPr>
            <a:noAutofit/>
          </a:bodyPr>
          <a:lstStyle/>
          <a:p>
            <a:pPr>
              <a:lnSpc>
                <a:spcPct val="115000"/>
              </a:lnSpc>
              <a:spcAft>
                <a:spcPts val="1000"/>
              </a:spcAft>
            </a:pPr>
            <a:endParaRPr lang="en-CA" altLang="zh-CN" sz="1800" dirty="0">
              <a:latin typeface="宋体" panose="02010600030101010101" pitchFamily="2" charset="-122"/>
              <a:ea typeface="宋体" panose="02010600030101010101" pitchFamily="2" charset="-122"/>
              <a:cs typeface="宋体" panose="02010600030101010101" pitchFamily="2" charset="-122"/>
            </a:endParaRP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我們的 神 坐在寶座上</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聖殿充滿榮耀 萬⺠敬拜</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全能的 神 我們尊崇祢</a:t>
            </a:r>
          </a:p>
          <a:p>
            <a:pPr>
              <a:lnSpc>
                <a:spcPct val="115000"/>
              </a:lnSpc>
              <a:spcAft>
                <a:spcPts val="1000"/>
              </a:spcAft>
            </a:pPr>
            <a:r>
              <a:rPr lang="zh-CN" altLang="en-US" sz="4800" dirty="0">
                <a:latin typeface="宋体" panose="02010600030101010101" pitchFamily="2" charset="-122"/>
                <a:ea typeface="宋体" panose="02010600030101010101" pitchFamily="2" charset="-122"/>
                <a:cs typeface="宋体" panose="02010600030101010101" pitchFamily="2" charset="-122"/>
              </a:rPr>
              <a:t>聖潔榮耀 尊貴 能⼒ 都歸於祢</a:t>
            </a:r>
          </a:p>
        </p:txBody>
      </p:sp>
      <p:sp>
        <p:nvSpPr>
          <p:cNvPr id="6" name="Rectangle 10"/>
          <p:cNvSpPr>
            <a:spLocks noChangeArrowheads="1"/>
          </p:cNvSpPr>
          <p:nvPr/>
        </p:nvSpPr>
        <p:spPr bwMode="auto">
          <a:xfrm rot="10800000" flipH="1">
            <a:off x="914399" y="1244407"/>
            <a:ext cx="7532649"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Rectangle 3">
            <a:extLst>
              <a:ext uri="{FF2B5EF4-FFF2-40B4-BE49-F238E27FC236}">
                <a16:creationId xmlns:a16="http://schemas.microsoft.com/office/drawing/2014/main" id="{F96F1DC3-86EE-A75D-53D6-FE7663A8FA93}"/>
              </a:ext>
            </a:extLst>
          </p:cNvPr>
          <p:cNvSpPr txBox="1">
            <a:spLocks noChangeArrowheads="1"/>
          </p:cNvSpPr>
          <p:nvPr/>
        </p:nvSpPr>
        <p:spPr>
          <a:xfrm>
            <a:off x="725170" y="147955"/>
            <a:ext cx="8197215" cy="1070610"/>
          </a:xfrm>
          <a:prstGeom prst="rect">
            <a:avLst/>
          </a:prstGeom>
          <a:ln w="12700">
            <a:miter lim="400000"/>
          </a:ln>
        </p:spPr>
        <p:txBody>
          <a:bodyPr lIns="45719" rIns="45719" anchor="ctr">
            <a:normAutofit/>
          </a:bodyPr>
          <a:lstStyle>
            <a:lvl1pPr algn="ctr" rtl="0" eaLnBrk="0" fontAlgn="base" hangingPunct="0">
              <a:spcBef>
                <a:spcPct val="0"/>
              </a:spcBef>
              <a:spcAft>
                <a:spcPct val="0"/>
              </a:spcAft>
              <a:defRPr sz="3200">
                <a:solidFill>
                  <a:srgbClr val="FFFFFF"/>
                </a:solidFill>
                <a:effectLst>
                  <a:outerShdw blurRad="50800" dist="38100" dir="2700000" rotWithShape="0">
                    <a:srgbClr val="000000">
                      <a:alpha val="40000"/>
                    </a:srgbClr>
                  </a:outerShdw>
                </a:effectLst>
                <a:latin typeface="標楷體"/>
                <a:ea typeface="標楷體"/>
                <a:cs typeface="標楷體"/>
                <a:sym typeface="標楷體" pitchFamily="65" charset="-120"/>
              </a:defRPr>
            </a:lvl1pPr>
            <a:lvl2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2pPr>
            <a:lvl3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3pPr>
            <a:lvl4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4pPr>
            <a:lvl5pPr algn="ctr" rtl="0" eaLnBrk="0" fontAlgn="base" hangingPunct="0">
              <a:spcBef>
                <a:spcPct val="0"/>
              </a:spcBef>
              <a:spcAft>
                <a:spcPct val="0"/>
              </a:spcAft>
              <a:defRPr sz="3200">
                <a:solidFill>
                  <a:srgbClr val="000000"/>
                </a:solidFill>
                <a:effectLst>
                  <a:outerShdw blurRad="38100" dist="38100" dir="2700000" rotWithShape="0">
                    <a:srgbClr val="000000">
                      <a:alpha val="43137"/>
                    </a:srgbClr>
                  </a:outerShdw>
                </a:effectLst>
                <a:latin typeface="標楷體"/>
                <a:ea typeface="標楷體"/>
                <a:cs typeface="標楷體"/>
                <a:sym typeface="標楷體" pitchFamily="65" charset="-120"/>
              </a:defRPr>
            </a:lvl5pPr>
            <a:lvl6pPr marL="0" marR="0" indent="4572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6pPr>
            <a:lvl7pPr marL="0" marR="0" indent="9144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7pPr>
            <a:lvl8pPr marL="0" marR="0" indent="13716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8pPr>
            <a:lvl9pPr marL="0" marR="0" indent="1828800" algn="ctr" defTabSz="914400" rtl="0" latinLnBrk="0">
              <a:lnSpc>
                <a:spcPct val="100000"/>
              </a:lnSpc>
              <a:spcBef>
                <a:spcPts val="0"/>
              </a:spcBef>
              <a:spcAft>
                <a:spcPts val="0"/>
              </a:spcAft>
              <a:buClrTx/>
              <a:buSzTx/>
              <a:buFontTx/>
              <a:buNone/>
              <a:defRPr sz="3200" b="0" i="0" u="none" strike="noStrike" cap="none" spc="0" baseline="0">
                <a:solidFill>
                  <a:srgbClr val="000000"/>
                </a:solidFill>
                <a:effectLst>
                  <a:outerShdw blurRad="38100" dist="38100" dir="2700000" rotWithShape="0">
                    <a:srgbClr val="000000">
                      <a:alpha val="43137"/>
                    </a:srgbClr>
                  </a:outerShdw>
                </a:effectLst>
                <a:uFillTx/>
                <a:latin typeface="標楷體"/>
                <a:ea typeface="標楷體"/>
                <a:cs typeface="標楷體"/>
                <a:sym typeface="標楷體"/>
              </a:defRPr>
            </a:lvl9pPr>
          </a:lstStyle>
          <a:p>
            <a:pPr defTabSz="424180" eaLnBrk="1" hangingPunct="1"/>
            <a:r>
              <a:rPr kumimoji="0" lang="zh-CN" altLang="en-US" sz="6000" b="1" kern="0"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我們的神</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4</a:t>
            </a:r>
            <a:r>
              <a:rPr kumimoji="0" lang="en-CA"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kumimoji="0" lang="en-US" altLang="zh-CN"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8</a:t>
            </a:r>
            <a:r>
              <a:rPr kumimoji="0" lang="zh-CN" altLang="en-US" sz="3600" kern="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225750279"/>
      </p:ext>
    </p:extLst>
  </p:cSld>
  <p:clrMapOvr>
    <a:masterClrMapping/>
  </p:clrMapOvr>
  <p:transition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flipV="1">
            <a:off x="1013791" y="1142365"/>
            <a:ext cx="6718852"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527362" name="Rectangle 3"/>
          <p:cNvSpPr txBox="1">
            <a:spLocks noGrp="1" noChangeArrowheads="1"/>
          </p:cNvSpPr>
          <p:nvPr>
            <p:ph type="title"/>
          </p:nvPr>
        </p:nvSpPr>
        <p:spPr>
          <a:xfrm>
            <a:off x="628650" y="350203"/>
            <a:ext cx="7886700" cy="792162"/>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虔守主餐 </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生命圣诗</a:t>
            </a:r>
            <a:r>
              <a:rPr lang="en-US" altLang="zh-CN"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234</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（1/</a:t>
            </a:r>
            <a:r>
              <a:rPr lang="en-US" altLang="zh-CN"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3</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endPar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Helvetica Neue" panose="02000503000000020004" charset="0"/>
            </a:endParaRPr>
          </a:p>
        </p:txBody>
      </p:sp>
      <p:sp>
        <p:nvSpPr>
          <p:cNvPr id="499715" name="Rectangle 4"/>
          <p:cNvSpPr txBox="1">
            <a:spLocks noGrp="1" noChangeArrowheads="1"/>
          </p:cNvSpPr>
          <p:nvPr>
            <p:ph type="body" idx="1"/>
          </p:nvPr>
        </p:nvSpPr>
        <p:spPr>
          <a:xfrm>
            <a:off x="50180" y="1326995"/>
            <a:ext cx="9093820" cy="5477030"/>
          </a:xfrm>
        </p:spPr>
        <p:txBody>
          <a:bodyPr>
            <a:noAutofit/>
          </a:bodyPr>
          <a:lstStyle/>
          <a:p>
            <a:pPr defTabSz="913130" eaLnBrk="1" hangingPunct="1">
              <a:lnSpc>
                <a:spcPct val="150000"/>
              </a:lnSpc>
              <a:defRPr/>
            </a:pPr>
            <a:r>
              <a:rPr lang="zh-CN" altLang="en-US" sz="4800" dirty="0">
                <a:latin typeface="宋体" panose="02010600030101010101" pitchFamily="2" charset="-122"/>
                <a:ea typeface="宋体" panose="02010600030101010101" pitchFamily="2" charset="-122"/>
                <a:cs typeface="宋体" panose="02010600030101010101" pitchFamily="2" charset="-122"/>
              </a:rPr>
              <a:t>我们跪在主面前喝主杯</a:t>
            </a:r>
          </a:p>
          <a:p>
            <a:pPr defTabSz="913130" eaLnBrk="1" hangingPunct="1">
              <a:lnSpc>
                <a:spcPct val="150000"/>
              </a:lnSpc>
              <a:defRPr/>
            </a:pPr>
            <a:r>
              <a:rPr lang="zh-CN" altLang="en-US" sz="4800" dirty="0">
                <a:latin typeface="宋体" panose="02010600030101010101" pitchFamily="2" charset="-122"/>
                <a:ea typeface="宋体" panose="02010600030101010101" pitchFamily="2" charset="-122"/>
                <a:cs typeface="宋体" panose="02010600030101010101" pitchFamily="2" charset="-122"/>
              </a:rPr>
              <a:t>我们跪在主面前喝主杯 </a:t>
            </a:r>
          </a:p>
          <a:p>
            <a:pPr defTabSz="913130" eaLnBrk="1" hangingPunct="1">
              <a:lnSpc>
                <a:spcPct val="150000"/>
              </a:lnSpc>
              <a:defRPr/>
            </a:pPr>
            <a:r>
              <a:rPr lang="zh-CN" altLang="en-US" sz="4800" dirty="0">
                <a:latin typeface="宋体" panose="02010600030101010101" pitchFamily="2" charset="-122"/>
                <a:ea typeface="宋体" panose="02010600030101010101" pitchFamily="2" charset="-122"/>
                <a:cs typeface="宋体" panose="02010600030101010101" pitchFamily="2" charset="-122"/>
              </a:rPr>
              <a:t>当我双膝跪下 举目仰望主光辉</a:t>
            </a:r>
          </a:p>
          <a:p>
            <a:pPr defTabSz="913130" eaLnBrk="1" hangingPunct="1">
              <a:lnSpc>
                <a:spcPct val="150000"/>
              </a:lnSpc>
              <a:defRPr/>
            </a:pPr>
            <a:r>
              <a:rPr lang="zh-CN" altLang="en-US" sz="4800" dirty="0">
                <a:latin typeface="宋体" panose="02010600030101010101" pitchFamily="2" charset="-122"/>
                <a:ea typeface="宋体" panose="02010600030101010101" pitchFamily="2" charset="-122"/>
                <a:cs typeface="宋体" panose="02010600030101010101" pitchFamily="2" charset="-122"/>
              </a:rPr>
              <a:t>上主啊 求怜悯我</a:t>
            </a:r>
            <a:endParaRPr lang="en-US" altLang="zh-CN" sz="48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flipV="1">
            <a:off x="1013791" y="1142365"/>
            <a:ext cx="6718852"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527362" name="Rectangle 3"/>
          <p:cNvSpPr txBox="1">
            <a:spLocks noGrp="1" noChangeArrowheads="1"/>
          </p:cNvSpPr>
          <p:nvPr>
            <p:ph type="title"/>
          </p:nvPr>
        </p:nvSpPr>
        <p:spPr>
          <a:xfrm>
            <a:off x="628650" y="350203"/>
            <a:ext cx="7886700" cy="792162"/>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虔守主餐 </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生命圣诗</a:t>
            </a:r>
            <a:r>
              <a:rPr lang="en-US" altLang="zh-CN"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234</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2</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3</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endPar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Helvetica Neue" panose="02000503000000020004" charset="0"/>
            </a:endParaRPr>
          </a:p>
        </p:txBody>
      </p:sp>
      <p:sp>
        <p:nvSpPr>
          <p:cNvPr id="499715" name="Rectangle 4"/>
          <p:cNvSpPr txBox="1">
            <a:spLocks noGrp="1" noChangeArrowheads="1"/>
          </p:cNvSpPr>
          <p:nvPr>
            <p:ph type="body" idx="1"/>
          </p:nvPr>
        </p:nvSpPr>
        <p:spPr>
          <a:xfrm>
            <a:off x="50180" y="1326995"/>
            <a:ext cx="9093820" cy="5477030"/>
          </a:xfrm>
        </p:spPr>
        <p:txBody>
          <a:bodyPr>
            <a:noAutofit/>
          </a:bodyPr>
          <a:lstStyle/>
          <a:p>
            <a:pPr defTabSz="913130" eaLnBrk="1" hangingPunct="1">
              <a:lnSpc>
                <a:spcPct val="150000"/>
              </a:lnSpc>
              <a:defRPr/>
            </a:pPr>
            <a:r>
              <a:rPr lang="zh-CN" altLang="en-US" sz="4800" dirty="0">
                <a:latin typeface="宋体" panose="02010600030101010101" pitchFamily="2" charset="-122"/>
                <a:ea typeface="宋体" panose="02010600030101010101" pitchFamily="2" charset="-122"/>
                <a:cs typeface="宋体" panose="02010600030101010101" pitchFamily="2" charset="-122"/>
              </a:rPr>
              <a:t>我们跪在主面前同掰饼</a:t>
            </a:r>
          </a:p>
          <a:p>
            <a:pPr defTabSz="913130" eaLnBrk="1" hangingPunct="1">
              <a:lnSpc>
                <a:spcPct val="150000"/>
              </a:lnSpc>
              <a:defRPr/>
            </a:pPr>
            <a:r>
              <a:rPr lang="zh-CN" altLang="en-US" sz="4800" dirty="0">
                <a:latin typeface="宋体" panose="02010600030101010101" pitchFamily="2" charset="-122"/>
                <a:ea typeface="宋体" panose="02010600030101010101" pitchFamily="2" charset="-122"/>
                <a:cs typeface="宋体" panose="02010600030101010101" pitchFamily="2" charset="-122"/>
              </a:rPr>
              <a:t>我们跪在主面前同掰饼</a:t>
            </a:r>
          </a:p>
          <a:p>
            <a:pPr defTabSz="913130" eaLnBrk="1" hangingPunct="1">
              <a:lnSpc>
                <a:spcPct val="150000"/>
              </a:lnSpc>
              <a:defRPr/>
            </a:pPr>
            <a:r>
              <a:rPr lang="zh-CN" altLang="en-US" sz="4800" dirty="0">
                <a:latin typeface="宋体" panose="02010600030101010101" pitchFamily="2" charset="-122"/>
                <a:ea typeface="宋体" panose="02010600030101010101" pitchFamily="2" charset="-122"/>
                <a:cs typeface="宋体" panose="02010600030101010101" pitchFamily="2" charset="-122"/>
              </a:rPr>
              <a:t>当我双膝跪下 举目仰望主光辉</a:t>
            </a:r>
          </a:p>
          <a:p>
            <a:pPr defTabSz="913130" eaLnBrk="1" hangingPunct="1">
              <a:lnSpc>
                <a:spcPct val="150000"/>
              </a:lnSpc>
              <a:defRPr/>
            </a:pPr>
            <a:r>
              <a:rPr lang="zh-CN" altLang="en-US" sz="4800" dirty="0">
                <a:latin typeface="宋体" panose="02010600030101010101" pitchFamily="2" charset="-122"/>
                <a:ea typeface="宋体" panose="02010600030101010101" pitchFamily="2" charset="-122"/>
                <a:cs typeface="宋体" panose="02010600030101010101" pitchFamily="2" charset="-122"/>
              </a:rPr>
              <a:t>上主啊 求怜悯我</a:t>
            </a:r>
            <a:endParaRPr lang="en-US" altLang="zh-CN" sz="48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756021979"/>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Rectangle 10"/>
          <p:cNvSpPr>
            <a:spLocks noChangeArrowheads="1"/>
          </p:cNvSpPr>
          <p:nvPr/>
        </p:nvSpPr>
        <p:spPr bwMode="auto">
          <a:xfrm rot="10800000" flipH="1" flipV="1">
            <a:off x="1013791" y="1142365"/>
            <a:ext cx="6718852" cy="45719"/>
          </a:xfrm>
          <a:prstGeom prst="rect">
            <a:avLst/>
          </a:prstGeom>
          <a:solidFill>
            <a:srgbClr val="41181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913130">
              <a:defRPr kumimoji="1">
                <a:solidFill>
                  <a:schemeClr val="tx1"/>
                </a:solidFill>
                <a:latin typeface="Arial" panose="020B0604020202020204" pitchFamily="34" charset="0"/>
                <a:ea typeface="PMingLiU" panose="02020500000000000000" pitchFamily="18" charset="-120"/>
              </a:defRPr>
            </a:lvl1pPr>
            <a:lvl2pPr marL="742950" indent="-285750" defTabSz="913130">
              <a:defRPr kumimoji="1">
                <a:solidFill>
                  <a:schemeClr val="tx1"/>
                </a:solidFill>
                <a:latin typeface="Arial" panose="020B0604020202020204" pitchFamily="34" charset="0"/>
                <a:ea typeface="PMingLiU" panose="02020500000000000000" pitchFamily="18" charset="-120"/>
              </a:defRPr>
            </a:lvl2pPr>
            <a:lvl3pPr marL="1143000" indent="-228600" defTabSz="913130">
              <a:defRPr kumimoji="1">
                <a:solidFill>
                  <a:schemeClr val="tx1"/>
                </a:solidFill>
                <a:latin typeface="Arial" panose="020B0604020202020204" pitchFamily="34" charset="0"/>
                <a:ea typeface="PMingLiU" panose="02020500000000000000" pitchFamily="18" charset="-120"/>
              </a:defRPr>
            </a:lvl3pPr>
            <a:lvl4pPr marL="1600200" indent="-228600" defTabSz="913130">
              <a:defRPr kumimoji="1">
                <a:solidFill>
                  <a:schemeClr val="tx1"/>
                </a:solidFill>
                <a:latin typeface="Arial" panose="020B0604020202020204" pitchFamily="34" charset="0"/>
                <a:ea typeface="PMingLiU" panose="02020500000000000000" pitchFamily="18" charset="-120"/>
              </a:defRPr>
            </a:lvl4pPr>
            <a:lvl5pPr marL="2057400" indent="-228600" defTabSz="913130">
              <a:defRPr kumimoji="1">
                <a:solidFill>
                  <a:schemeClr val="tx1"/>
                </a:solidFill>
                <a:latin typeface="Arial" panose="020B0604020202020204" pitchFamily="34" charset="0"/>
                <a:ea typeface="PMingLiU" panose="02020500000000000000" pitchFamily="18" charset="-120"/>
              </a:defRPr>
            </a:lvl5pPr>
            <a:lvl6pPr marL="25146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defTabSz="913130"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algn="ctr" eaLnBrk="1"/>
            <a:endParaRPr kumimoji="0" lang="en-US" altLang="en-US" sz="16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527362" name="Rectangle 3"/>
          <p:cNvSpPr txBox="1">
            <a:spLocks noGrp="1" noChangeArrowheads="1"/>
          </p:cNvSpPr>
          <p:nvPr>
            <p:ph type="title"/>
          </p:nvPr>
        </p:nvSpPr>
        <p:spPr>
          <a:xfrm>
            <a:off x="628650" y="350203"/>
            <a:ext cx="7886700" cy="792162"/>
          </a:xfrm>
        </p:spPr>
        <p:txBody>
          <a:bodyPr>
            <a:normAutofit fontScale="90000"/>
          </a:bodyPr>
          <a:lstStyle/>
          <a:p>
            <a:pPr defTabSz="424180" eaLnBrk="1" hangingPunct="1"/>
            <a:r>
              <a:rPr lang="zh-CN" altLang="en-US" sz="6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rPr>
              <a:t>虔守主餐 </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生命圣诗</a:t>
            </a:r>
            <a:r>
              <a:rPr lang="en-US" altLang="zh-CN"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234</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3</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3</a:t>
            </a:r>
            <a:r>
              <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rPr>
              <a:t>）</a:t>
            </a:r>
            <a:endParaRPr lang="zh-CN" altLang="en-US" sz="4000"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Helvetica Neue" panose="02000503000000020004" charset="0"/>
            </a:endParaRPr>
          </a:p>
        </p:txBody>
      </p:sp>
      <p:sp>
        <p:nvSpPr>
          <p:cNvPr id="499715" name="Rectangle 4"/>
          <p:cNvSpPr txBox="1">
            <a:spLocks noGrp="1" noChangeArrowheads="1"/>
          </p:cNvSpPr>
          <p:nvPr>
            <p:ph type="body" idx="1"/>
          </p:nvPr>
        </p:nvSpPr>
        <p:spPr>
          <a:xfrm>
            <a:off x="50180" y="1326995"/>
            <a:ext cx="9093820" cy="5477030"/>
          </a:xfrm>
        </p:spPr>
        <p:txBody>
          <a:bodyPr>
            <a:noAutofit/>
          </a:bodyPr>
          <a:lstStyle/>
          <a:p>
            <a:pPr defTabSz="913130" eaLnBrk="1" hangingPunct="1">
              <a:lnSpc>
                <a:spcPct val="150000"/>
              </a:lnSpc>
              <a:defRPr/>
            </a:pPr>
            <a:r>
              <a:rPr lang="zh-CN" altLang="en-US" sz="4800" dirty="0">
                <a:latin typeface="宋体" panose="02010600030101010101" pitchFamily="2" charset="-122"/>
                <a:ea typeface="宋体" panose="02010600030101010101" pitchFamily="2" charset="-122"/>
                <a:cs typeface="宋体" panose="02010600030101010101" pitchFamily="2" charset="-122"/>
              </a:rPr>
              <a:t>我们跪在主面前赞美神</a:t>
            </a:r>
          </a:p>
          <a:p>
            <a:pPr defTabSz="913130" eaLnBrk="1" hangingPunct="1">
              <a:lnSpc>
                <a:spcPct val="150000"/>
              </a:lnSpc>
              <a:defRPr/>
            </a:pPr>
            <a:r>
              <a:rPr lang="zh-CN" altLang="en-US" sz="4800" dirty="0">
                <a:latin typeface="宋体" panose="02010600030101010101" pitchFamily="2" charset="-122"/>
                <a:ea typeface="宋体" panose="02010600030101010101" pitchFamily="2" charset="-122"/>
                <a:cs typeface="宋体" panose="02010600030101010101" pitchFamily="2" charset="-122"/>
              </a:rPr>
              <a:t>我们跪在主面前赞美神</a:t>
            </a:r>
          </a:p>
          <a:p>
            <a:pPr defTabSz="913130" eaLnBrk="1" hangingPunct="1">
              <a:lnSpc>
                <a:spcPct val="150000"/>
              </a:lnSpc>
              <a:defRPr/>
            </a:pPr>
            <a:r>
              <a:rPr lang="zh-CN" altLang="en-US" sz="4800" dirty="0">
                <a:latin typeface="宋体" panose="02010600030101010101" pitchFamily="2" charset="-122"/>
                <a:ea typeface="宋体" panose="02010600030101010101" pitchFamily="2" charset="-122"/>
                <a:cs typeface="宋体" panose="02010600030101010101" pitchFamily="2" charset="-122"/>
              </a:rPr>
              <a:t>当我双膝跪下 举目仰望主光辉</a:t>
            </a:r>
          </a:p>
          <a:p>
            <a:pPr defTabSz="913130" eaLnBrk="1" hangingPunct="1">
              <a:lnSpc>
                <a:spcPct val="150000"/>
              </a:lnSpc>
              <a:defRPr/>
            </a:pPr>
            <a:r>
              <a:rPr lang="zh-CN" altLang="en-US" sz="4800" dirty="0">
                <a:latin typeface="宋体" panose="02010600030101010101" pitchFamily="2" charset="-122"/>
                <a:ea typeface="宋体" panose="02010600030101010101" pitchFamily="2" charset="-122"/>
                <a:cs typeface="宋体" panose="02010600030101010101" pitchFamily="2" charset="-122"/>
              </a:rPr>
              <a:t>上主啊 求怜悯我</a:t>
            </a:r>
            <a:endParaRPr lang="en-US" altLang="zh-CN" sz="48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767355985"/>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 name="Rectangle 2"/>
          <p:cNvSpPr txBox="1">
            <a:spLocks noGrp="1"/>
          </p:cNvSpPr>
          <p:nvPr>
            <p:ph type="title"/>
          </p:nvPr>
        </p:nvSpPr>
        <p:spPr>
          <a:xfrm>
            <a:off x="457383" y="782739"/>
            <a:ext cx="8229601" cy="1080121"/>
          </a:xfrm>
        </p:spPr>
        <p:txBody>
          <a:bodyPr/>
          <a:lstStyle/>
          <a:p>
            <a:pPr eaLnBrk="1" fontAlgn="auto" hangingPunct="1">
              <a:spcBef>
                <a:spcPts val="0"/>
              </a:spcBef>
              <a:spcAft>
                <a:spcPts val="0"/>
              </a:spcAft>
              <a:defRPr sz="5400" b="1">
                <a:ln w="17780" cap="flat">
                  <a:solidFill>
                    <a:srgbClr val="FFFFFF"/>
                  </a:solidFill>
                  <a:prstDash val="solid"/>
                  <a:miter lim="800000"/>
                </a:ln>
                <a:latin typeface="DFKai-SB" panose="03000509000000000000" pitchFamily="65" charset="-120"/>
                <a:ea typeface="DFKai-SB" panose="03000509000000000000" pitchFamily="65" charset="-120"/>
                <a:cs typeface="DFKai-SB" panose="03000509000000000000" pitchFamily="65" charset="-120"/>
                <a:sym typeface="DFKai-SB" panose="03000509000000000000" pitchFamily="65" charset="-120"/>
              </a:defRPr>
            </a:pPr>
            <a:r>
              <a:rPr lang="zh-CN" altLang="en-US" sz="6000" b="1" dirty="0">
                <a:ln w="9525">
                  <a:solidFill>
                    <a:schemeClr val="bg1"/>
                  </a:solidFill>
                  <a:prstDash val="solid"/>
                </a:ln>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panose="020B0604020202020204" pitchFamily="34" charset="0"/>
                <a:sym typeface="DFKai-SB" panose="03000509000000000000" pitchFamily="65" charset="-120"/>
              </a:rPr>
              <a:t>为奉献祷告</a:t>
            </a:r>
          </a:p>
        </p:txBody>
      </p:sp>
      <p:sp>
        <p:nvSpPr>
          <p:cNvPr id="1953" name="Rectangle 4"/>
          <p:cNvSpPr/>
          <p:nvPr/>
        </p:nvSpPr>
        <p:spPr>
          <a:xfrm flipV="1">
            <a:off x="1656083" y="1863091"/>
            <a:ext cx="5832475" cy="53975"/>
          </a:xfrm>
          <a:prstGeom prst="rect">
            <a:avLst/>
          </a:prstGeom>
          <a:solidFill>
            <a:srgbClr val="411817"/>
          </a:solidFill>
          <a:ln w="12700">
            <a:miter lim="400000"/>
          </a:ln>
        </p:spPr>
        <p:txBody>
          <a:bodyPr lIns="45719" rIns="45719" anchor="ctr"/>
          <a:lstStyle/>
          <a:p>
            <a:pPr algn="ctr" eaLnBrk="1" fontAlgn="auto">
              <a:spcBef>
                <a:spcPts val="0"/>
              </a:spcBef>
              <a:spcAft>
                <a:spcPts val="0"/>
              </a:spcAft>
              <a:defRPr>
                <a:solidFill>
                  <a:srgbClr val="FFFFFF"/>
                </a:solidFill>
              </a:defRPr>
            </a:pPr>
            <a:endParaRPr kumimoji="0" kern="0">
              <a:solidFill>
                <a:srgbClr val="FFFFFF"/>
              </a:solidFill>
              <a:latin typeface="Calibri" panose="020F0502020204030204"/>
              <a:sym typeface="Calibri" panose="020F0502020204030204"/>
            </a:endParaRPr>
          </a:p>
        </p:txBody>
      </p:sp>
      <p:pic>
        <p:nvPicPr>
          <p:cNvPr id="542723" name="Picture 1"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719" y="2380306"/>
            <a:ext cx="3205162" cy="353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advClick="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Rectangle 1"/>
          <p:cNvSpPr>
            <a:spLocks noChangeArrowheads="1"/>
          </p:cNvSpPr>
          <p:nvPr/>
        </p:nvSpPr>
        <p:spPr bwMode="auto">
          <a:xfrm>
            <a:off x="334645" y="1178560"/>
            <a:ext cx="880935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defTabSz="913130">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defTabSz="913130">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algn="l" eaLnBrk="1" hangingPunct="1">
              <a:buNone/>
            </a:pPr>
            <a:r>
              <a:rPr lang="en-US"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1. </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欢迎第一次来到教会的新朋友，愿主赐福您们。</a:t>
            </a:r>
            <a:r>
              <a:rPr lang="zh-CN" altLang="en-CA" dirty="0">
                <a:latin typeface="宋体" panose="02010600030101010101" pitchFamily="2" charset="-122"/>
                <a:ea typeface="宋体" panose="02010600030101010101" pitchFamily="2" charset="-122"/>
                <a:cs typeface="宋体" panose="02010600030101010101" pitchFamily="2" charset="-122"/>
                <a:sym typeface="標楷體" pitchFamily="65" charset="-120"/>
              </a:rPr>
              <a:t>会</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后也请留步享用爱宴，关顾部会有专人为您介紹教会。</a:t>
            </a:r>
          </a:p>
          <a:p>
            <a:pPr algn="l" eaLnBrk="1" hangingPunct="1">
              <a:buFontTx/>
              <a:buNone/>
            </a:pPr>
            <a:r>
              <a:rPr lang="en-US" altLang="zh-CN" sz="4400" dirty="0">
                <a:latin typeface="宋体" panose="02010600030101010101" pitchFamily="2" charset="-122"/>
                <a:ea typeface="宋体" panose="02010600030101010101" pitchFamily="2" charset="-122"/>
                <a:cs typeface="宋体" panose="02010600030101010101" pitchFamily="2" charset="-122"/>
                <a:sym typeface="+mn-ea"/>
              </a:rPr>
              <a:t> </a:t>
            </a:r>
            <a:endParaRPr lang="en-CA" altLang="zh-CN" sz="4400" dirty="0">
              <a:latin typeface="宋体" panose="02010600030101010101" pitchFamily="2" charset="-122"/>
              <a:ea typeface="宋体" panose="02010600030101010101" pitchFamily="2" charset="-122"/>
              <a:cs typeface="宋体" panose="02010600030101010101" pitchFamily="2" charset="-122"/>
              <a:sym typeface="+mn-ea"/>
            </a:endParaRPr>
          </a:p>
          <a:p>
            <a:pPr algn="l" eaLnBrk="1" hangingPunct="1">
              <a:buFontTx/>
              <a:buNone/>
            </a:pPr>
            <a:endParaRPr lang="en-CA" altLang="zh-CN" sz="44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Title 1"/>
          <p:cNvSpPr>
            <a:spLocks noGrp="1"/>
          </p:cNvSpPr>
          <p:nvPr>
            <p:ph type="title"/>
          </p:nvPr>
        </p:nvSpPr>
        <p:spPr>
          <a:xfrm>
            <a:off x="457200" y="196215"/>
            <a:ext cx="8229600" cy="726440"/>
          </a:xfrm>
        </p:spPr>
        <p:txBody>
          <a:bodyPr>
            <a:noAutofit/>
          </a:bodyPr>
          <a:lstStyle/>
          <a:p>
            <a:pPr eaLnBrk="1" fontAlgn="auto" hangingPunct="1">
              <a:spcAft>
                <a:spcPts val="0"/>
              </a:spcAft>
              <a:defRPr/>
            </a:pPr>
            <a:r>
              <a:rPr lang="zh-CN" altLang="en-US" sz="5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panose="020B0604020202020204" pitchFamily="34" charset="0"/>
              </a:rPr>
              <a:t>家事报告</a:t>
            </a:r>
          </a:p>
        </p:txBody>
      </p:sp>
      <p:sp>
        <p:nvSpPr>
          <p:cNvPr id="1953" name="Rectangle 4"/>
          <p:cNvSpPr/>
          <p:nvPr/>
        </p:nvSpPr>
        <p:spPr>
          <a:xfrm flipV="1">
            <a:off x="1656083" y="1054736"/>
            <a:ext cx="5832475" cy="53975"/>
          </a:xfrm>
          <a:prstGeom prst="rect">
            <a:avLst/>
          </a:prstGeom>
          <a:solidFill>
            <a:srgbClr val="411817"/>
          </a:solidFill>
          <a:ln w="12700">
            <a:miter lim="400000"/>
          </a:ln>
        </p:spPr>
        <p:txBody>
          <a:bodyPr lIns="45719" rIns="45719" anchor="ctr"/>
          <a:lstStyle/>
          <a:p>
            <a:pPr algn="ctr" eaLnBrk="1" fontAlgn="auto">
              <a:spcBef>
                <a:spcPts val="0"/>
              </a:spcBef>
              <a:spcAft>
                <a:spcPts val="0"/>
              </a:spcAft>
              <a:defRPr>
                <a:solidFill>
                  <a:srgbClr val="FFFFFF"/>
                </a:solidFill>
              </a:defRPr>
            </a:pPr>
            <a:endParaRPr kumimoji="0" kern="0">
              <a:solidFill>
                <a:srgbClr val="FFFFFF"/>
              </a:solidFill>
              <a:latin typeface="Calibri" panose="020F0502020204030204"/>
              <a:sym typeface="Calibri" panose="020F0502020204030204"/>
            </a:endParaRPr>
          </a:p>
        </p:txBody>
      </p:sp>
    </p:spTree>
  </p:cSld>
  <p:clrMapOvr>
    <a:masterClrMapping/>
  </p:clrMapOvr>
  <p:transition advClick="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Rectangle 1"/>
          <p:cNvSpPr>
            <a:spLocks noChangeArrowheads="1"/>
          </p:cNvSpPr>
          <p:nvPr/>
        </p:nvSpPr>
        <p:spPr bwMode="auto">
          <a:xfrm>
            <a:off x="334645" y="1178560"/>
            <a:ext cx="880935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defTabSz="913130">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defTabSz="913130">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algn="l" eaLnBrk="1" hangingPunct="1">
              <a:buNone/>
            </a:pPr>
            <a:r>
              <a:rPr lang="en-US"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2. </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鼓励弟兄姐妹们崇拜后留步享受爱宴，彼此交通，互相代祷。</a:t>
            </a:r>
            <a:endPar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endParaRPr>
          </a:p>
          <a:p>
            <a:pPr algn="l" eaLnBrk="1" hangingPunct="1">
              <a:buNone/>
            </a:pPr>
            <a:endPar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endParaRPr>
          </a:p>
          <a:p>
            <a:pPr algn="l" eaLnBrk="1" hangingPunct="1">
              <a:buNone/>
            </a:pPr>
            <a:r>
              <a:rPr lang="en-US"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3. </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教会计划开办司琴培训班，邀请</a:t>
            </a:r>
            <a:r>
              <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Mae Chiang</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担任老师，上课时间在每周日晚上</a:t>
            </a:r>
            <a:r>
              <a:rPr lang="en-US"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7:00~9:00</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，为期半年，欢迎有心参与主日司琴事奉的弟兄姐妹参加，报名请洽于坤弟兄。</a:t>
            </a:r>
            <a:endParaRPr lang="en-CA" altLang="zh-CN" sz="44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Title 1"/>
          <p:cNvSpPr>
            <a:spLocks noGrp="1"/>
          </p:cNvSpPr>
          <p:nvPr>
            <p:ph type="title"/>
          </p:nvPr>
        </p:nvSpPr>
        <p:spPr>
          <a:xfrm>
            <a:off x="457200" y="196215"/>
            <a:ext cx="8229600" cy="726440"/>
          </a:xfrm>
        </p:spPr>
        <p:txBody>
          <a:bodyPr>
            <a:noAutofit/>
          </a:bodyPr>
          <a:lstStyle/>
          <a:p>
            <a:pPr eaLnBrk="1" fontAlgn="auto" hangingPunct="1">
              <a:spcAft>
                <a:spcPts val="0"/>
              </a:spcAft>
              <a:defRPr/>
            </a:pPr>
            <a:r>
              <a:rPr lang="zh-CN" altLang="en-US" sz="5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panose="020B0604020202020204" pitchFamily="34" charset="0"/>
              </a:rPr>
              <a:t>家事报告</a:t>
            </a:r>
          </a:p>
        </p:txBody>
      </p:sp>
      <p:sp>
        <p:nvSpPr>
          <p:cNvPr id="1953" name="Rectangle 4"/>
          <p:cNvSpPr/>
          <p:nvPr/>
        </p:nvSpPr>
        <p:spPr>
          <a:xfrm flipV="1">
            <a:off x="1656083" y="1054736"/>
            <a:ext cx="5832475" cy="53975"/>
          </a:xfrm>
          <a:prstGeom prst="rect">
            <a:avLst/>
          </a:prstGeom>
          <a:solidFill>
            <a:srgbClr val="411817"/>
          </a:solidFill>
          <a:ln w="12700">
            <a:miter lim="400000"/>
          </a:ln>
        </p:spPr>
        <p:txBody>
          <a:bodyPr lIns="45719" rIns="45719" anchor="ctr"/>
          <a:lstStyle/>
          <a:p>
            <a:pPr algn="ctr" eaLnBrk="1" fontAlgn="auto">
              <a:spcBef>
                <a:spcPts val="0"/>
              </a:spcBef>
              <a:spcAft>
                <a:spcPts val="0"/>
              </a:spcAft>
              <a:defRPr>
                <a:solidFill>
                  <a:srgbClr val="FFFFFF"/>
                </a:solidFill>
              </a:defRPr>
            </a:pPr>
            <a:endParaRPr kumimoji="0" kern="0">
              <a:solidFill>
                <a:srgbClr val="FFFFFF"/>
              </a:solidFill>
              <a:latin typeface="Calibri" panose="020F0502020204030204"/>
              <a:sym typeface="Calibri" panose="020F0502020204030204"/>
            </a:endParaRPr>
          </a:p>
        </p:txBody>
      </p:sp>
    </p:spTree>
    <p:extLst>
      <p:ext uri="{BB962C8B-B14F-4D97-AF65-F5344CB8AC3E}">
        <p14:creationId xmlns:p14="http://schemas.microsoft.com/office/powerpoint/2010/main" val="1292980514"/>
      </p:ext>
    </p:extLst>
  </p:cSld>
  <p:clrMapOvr>
    <a:masterClrMapping/>
  </p:clrMapOvr>
  <p:transition advClick="0"/>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Rectangle 1"/>
          <p:cNvSpPr>
            <a:spLocks noChangeArrowheads="1"/>
          </p:cNvSpPr>
          <p:nvPr/>
        </p:nvSpPr>
        <p:spPr bwMode="auto">
          <a:xfrm>
            <a:off x="334645" y="1178560"/>
            <a:ext cx="880935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defTabSz="913130">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defTabSz="913130">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algn="l" eaLnBrk="1" hangingPunct="1">
              <a:buNone/>
            </a:pPr>
            <a:r>
              <a:rPr lang="en-US"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4. </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教会场地寻租：随着教会发展，我们有寻找新的聚会场地的需求。欢迎教会中有地产经验或对场地拓展有负担的弟兄姐妹，一同参与教会新场地的拓展。有意者请联系带领同工白光种弟兄报名。 </a:t>
            </a:r>
            <a:endPar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endParaRPr>
          </a:p>
          <a:p>
            <a:pPr algn="l" eaLnBrk="1" hangingPunct="1">
              <a:buNone/>
            </a:pPr>
            <a:endPar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endParaRPr>
          </a:p>
        </p:txBody>
      </p:sp>
      <p:sp>
        <p:nvSpPr>
          <p:cNvPr id="6" name="Title 1"/>
          <p:cNvSpPr>
            <a:spLocks noGrp="1"/>
          </p:cNvSpPr>
          <p:nvPr>
            <p:ph type="title"/>
          </p:nvPr>
        </p:nvSpPr>
        <p:spPr>
          <a:xfrm>
            <a:off x="457200" y="196215"/>
            <a:ext cx="8229600" cy="726440"/>
          </a:xfrm>
        </p:spPr>
        <p:txBody>
          <a:bodyPr>
            <a:noAutofit/>
          </a:bodyPr>
          <a:lstStyle/>
          <a:p>
            <a:pPr eaLnBrk="1" fontAlgn="auto" hangingPunct="1">
              <a:spcAft>
                <a:spcPts val="0"/>
              </a:spcAft>
              <a:defRPr/>
            </a:pPr>
            <a:r>
              <a:rPr lang="zh-CN" altLang="en-US" sz="5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panose="020B0604020202020204" pitchFamily="34" charset="0"/>
              </a:rPr>
              <a:t>家事报告</a:t>
            </a:r>
          </a:p>
        </p:txBody>
      </p:sp>
      <p:sp>
        <p:nvSpPr>
          <p:cNvPr id="1953" name="Rectangle 4"/>
          <p:cNvSpPr/>
          <p:nvPr/>
        </p:nvSpPr>
        <p:spPr>
          <a:xfrm flipV="1">
            <a:off x="1656083" y="1054736"/>
            <a:ext cx="5832475" cy="53975"/>
          </a:xfrm>
          <a:prstGeom prst="rect">
            <a:avLst/>
          </a:prstGeom>
          <a:solidFill>
            <a:srgbClr val="411817"/>
          </a:solidFill>
          <a:ln w="12700">
            <a:miter lim="400000"/>
          </a:ln>
        </p:spPr>
        <p:txBody>
          <a:bodyPr lIns="45719" rIns="45719" anchor="ctr"/>
          <a:lstStyle/>
          <a:p>
            <a:pPr algn="ctr" eaLnBrk="1" fontAlgn="auto">
              <a:spcBef>
                <a:spcPts val="0"/>
              </a:spcBef>
              <a:spcAft>
                <a:spcPts val="0"/>
              </a:spcAft>
              <a:defRPr>
                <a:solidFill>
                  <a:srgbClr val="FFFFFF"/>
                </a:solidFill>
              </a:defRPr>
            </a:pPr>
            <a:endParaRPr kumimoji="0" kern="0">
              <a:solidFill>
                <a:srgbClr val="FFFFFF"/>
              </a:solidFill>
              <a:latin typeface="Calibri" panose="020F0502020204030204"/>
              <a:sym typeface="Calibri" panose="020F0502020204030204"/>
            </a:endParaRPr>
          </a:p>
        </p:txBody>
      </p:sp>
    </p:spTree>
    <p:extLst>
      <p:ext uri="{BB962C8B-B14F-4D97-AF65-F5344CB8AC3E}">
        <p14:creationId xmlns:p14="http://schemas.microsoft.com/office/powerpoint/2010/main" val="4165618601"/>
      </p:ext>
    </p:extLst>
  </p:cSld>
  <p:clrMapOvr>
    <a:masterClrMapping/>
  </p:clrMapOvr>
  <p:transition advClick="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Rectangle 1"/>
          <p:cNvSpPr>
            <a:spLocks noChangeArrowheads="1"/>
          </p:cNvSpPr>
          <p:nvPr/>
        </p:nvSpPr>
        <p:spPr bwMode="auto">
          <a:xfrm>
            <a:off x="334645" y="1178560"/>
            <a:ext cx="880935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defTabSz="913130">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defTabSz="913130">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algn="l" eaLnBrk="1" hangingPunct="1">
              <a:buNone/>
            </a:pPr>
            <a:r>
              <a:rPr lang="en-US"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5. 10/31 </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晚上（世俗的万圣节）教会举办「童来发光」欢乐夜，欢迎父母为自己的孩子预留时间，也鼓勵邀請社區的鄰舍朋友参加。</a:t>
            </a:r>
            <a:endPar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endParaRPr>
          </a:p>
          <a:p>
            <a:pPr algn="l" eaLnBrk="1" hangingPunct="1">
              <a:buNone/>
            </a:pPr>
            <a:endPar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endParaRPr>
          </a:p>
          <a:p>
            <a:pPr algn="l" eaLnBrk="1" hangingPunct="1">
              <a:buNone/>
            </a:pPr>
            <a:r>
              <a:rPr lang="en-US"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6. </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鼓励弟兄姐妹参加每周四晚上</a:t>
            </a:r>
            <a:r>
              <a:rPr lang="en-US"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7:45~9:00</a:t>
            </a:r>
            <a:r>
              <a:rPr lang="en-CA" altLang="zh-CN" dirty="0" err="1">
                <a:latin typeface="宋体" panose="02010600030101010101" pitchFamily="2" charset="-122"/>
                <a:ea typeface="宋体" panose="02010600030101010101" pitchFamily="2" charset="-122"/>
                <a:cs typeface="宋体" panose="02010600030101010101" pitchFamily="2" charset="-122"/>
                <a:sym typeface="標楷體" pitchFamily="65" charset="-120"/>
              </a:rPr>
              <a:t>i</a:t>
            </a:r>
            <a:r>
              <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-Pray</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线上祷告会，恒切地为国家、教会事工、眾肢体的需要代祷。</a:t>
            </a:r>
          </a:p>
        </p:txBody>
      </p:sp>
      <p:sp>
        <p:nvSpPr>
          <p:cNvPr id="6" name="Title 1"/>
          <p:cNvSpPr>
            <a:spLocks noGrp="1"/>
          </p:cNvSpPr>
          <p:nvPr>
            <p:ph type="title"/>
          </p:nvPr>
        </p:nvSpPr>
        <p:spPr>
          <a:xfrm>
            <a:off x="457200" y="196215"/>
            <a:ext cx="8229600" cy="726440"/>
          </a:xfrm>
        </p:spPr>
        <p:txBody>
          <a:bodyPr>
            <a:noAutofit/>
          </a:bodyPr>
          <a:lstStyle/>
          <a:p>
            <a:pPr eaLnBrk="1" fontAlgn="auto" hangingPunct="1">
              <a:spcAft>
                <a:spcPts val="0"/>
              </a:spcAft>
              <a:defRPr/>
            </a:pPr>
            <a:r>
              <a:rPr lang="zh-CN" altLang="en-US" sz="5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panose="020B0604020202020204" pitchFamily="34" charset="0"/>
              </a:rPr>
              <a:t>家事报告</a:t>
            </a:r>
          </a:p>
        </p:txBody>
      </p:sp>
      <p:sp>
        <p:nvSpPr>
          <p:cNvPr id="1953" name="Rectangle 4"/>
          <p:cNvSpPr/>
          <p:nvPr/>
        </p:nvSpPr>
        <p:spPr>
          <a:xfrm flipV="1">
            <a:off x="1656083" y="1054736"/>
            <a:ext cx="5832475" cy="53975"/>
          </a:xfrm>
          <a:prstGeom prst="rect">
            <a:avLst/>
          </a:prstGeom>
          <a:solidFill>
            <a:srgbClr val="411817"/>
          </a:solidFill>
          <a:ln w="12700">
            <a:miter lim="400000"/>
          </a:ln>
        </p:spPr>
        <p:txBody>
          <a:bodyPr lIns="45719" rIns="45719" anchor="ctr"/>
          <a:lstStyle/>
          <a:p>
            <a:pPr algn="ctr" eaLnBrk="1" fontAlgn="auto">
              <a:spcBef>
                <a:spcPts val="0"/>
              </a:spcBef>
              <a:spcAft>
                <a:spcPts val="0"/>
              </a:spcAft>
              <a:defRPr>
                <a:solidFill>
                  <a:srgbClr val="FFFFFF"/>
                </a:solidFill>
              </a:defRPr>
            </a:pPr>
            <a:endParaRPr kumimoji="0" kern="0">
              <a:solidFill>
                <a:srgbClr val="FFFFFF"/>
              </a:solidFill>
              <a:latin typeface="Calibri" panose="020F0502020204030204"/>
              <a:sym typeface="Calibri" panose="020F0502020204030204"/>
            </a:endParaRPr>
          </a:p>
        </p:txBody>
      </p:sp>
    </p:spTree>
    <p:extLst>
      <p:ext uri="{BB962C8B-B14F-4D97-AF65-F5344CB8AC3E}">
        <p14:creationId xmlns:p14="http://schemas.microsoft.com/office/powerpoint/2010/main" val="326011329"/>
      </p:ext>
    </p:extLst>
  </p:cSld>
  <p:clrMapOvr>
    <a:masterClrMapping/>
  </p:clrMapOvr>
  <p:transition advClick="0"/>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5" name="Rectangle 1"/>
          <p:cNvSpPr>
            <a:spLocks noChangeArrowheads="1"/>
          </p:cNvSpPr>
          <p:nvPr/>
        </p:nvSpPr>
        <p:spPr bwMode="auto">
          <a:xfrm>
            <a:off x="334645" y="1178560"/>
            <a:ext cx="880935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defTabSz="913130">
              <a:buFont typeface="Arial" panose="020B0604020202020204" pitchFamily="34" charset="0"/>
              <a:buChar char="•"/>
              <a:defRPr sz="3600">
                <a:solidFill>
                  <a:schemeClr val="tx1"/>
                </a:solidFill>
                <a:latin typeface="標楷體" pitchFamily="65" charset="-120"/>
                <a:ea typeface="標楷體" pitchFamily="65" charset="-120"/>
              </a:defRPr>
            </a:lvl1pPr>
            <a:lvl2pPr marL="742950" indent="-285750" algn="ctr" defTabSz="913130">
              <a:buFont typeface="Arial" panose="020B0604020202020204" pitchFamily="34" charset="0"/>
              <a:buChar char="–"/>
              <a:defRPr sz="3600">
                <a:solidFill>
                  <a:schemeClr val="tx1"/>
                </a:solidFill>
                <a:latin typeface="標楷體" pitchFamily="65" charset="-120"/>
                <a:ea typeface="標楷體" pitchFamily="65" charset="-120"/>
              </a:defRPr>
            </a:lvl2pPr>
            <a:lvl3pPr marL="11430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3pPr>
            <a:lvl4pPr marL="16002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4pPr>
            <a:lvl5pPr marL="2057400" indent="-228600" algn="ctr" defTabSz="913130">
              <a:buFont typeface="Arial" panose="020B0604020202020204" pitchFamily="34" charset="0"/>
              <a:buChar char="»"/>
              <a:defRPr sz="3600">
                <a:solidFill>
                  <a:schemeClr val="tx1"/>
                </a:solidFill>
                <a:latin typeface="標楷體" pitchFamily="65" charset="-120"/>
                <a:ea typeface="標楷體" pitchFamily="65" charset="-120"/>
              </a:defRPr>
            </a:lvl5pPr>
            <a:lvl6pPr marL="25146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6pPr>
            <a:lvl7pPr marL="29718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7pPr>
            <a:lvl8pPr marL="34290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8pPr>
            <a:lvl9pPr marL="3886200" indent="-228600" algn="ctr" defTabSz="913130" eaLnBrk="0" fontAlgn="base" hangingPunct="0">
              <a:spcBef>
                <a:spcPct val="0"/>
              </a:spcBef>
              <a:spcAft>
                <a:spcPct val="0"/>
              </a:spcAft>
              <a:buFont typeface="Arial" panose="020B0604020202020204" pitchFamily="34" charset="0"/>
              <a:buChar char="»"/>
              <a:defRPr sz="3600">
                <a:solidFill>
                  <a:schemeClr val="tx1"/>
                </a:solidFill>
                <a:latin typeface="標楷體" pitchFamily="65" charset="-120"/>
                <a:ea typeface="標楷體" pitchFamily="65" charset="-120"/>
              </a:defRPr>
            </a:lvl9pPr>
          </a:lstStyle>
          <a:p>
            <a:pPr algn="l" eaLnBrk="1" hangingPunct="1">
              <a:buNone/>
            </a:pPr>
            <a:r>
              <a:rPr lang="en-US"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7. </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除了</a:t>
            </a:r>
            <a:r>
              <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e-transfer</a:t>
            </a:r>
            <a:r>
              <a:rPr lang="zh-CN" altLang="en-CA" dirty="0">
                <a:latin typeface="宋体" panose="02010600030101010101" pitchFamily="2" charset="-122"/>
                <a:ea typeface="宋体" panose="02010600030101010101" pitchFamily="2" charset="-122"/>
                <a:cs typeface="宋体" panose="02010600030101010101" pitchFamily="2" charset="-122"/>
                <a:sym typeface="標楷體" pitchFamily="65" charset="-120"/>
              </a:rPr>
              <a:t>，</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主日现场于招待桌上亦增设奉献箱，弟兄姐妹可填妥奉献单据与奉献一起放入信封中投入箱内，支票奉献需写教会全名</a:t>
            </a:r>
            <a:r>
              <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Oakville Grace Alliance Church</a:t>
            </a:r>
            <a:r>
              <a:rPr lang="zh-CN" altLang="en-CA" dirty="0">
                <a:latin typeface="宋体" panose="02010600030101010101" pitchFamily="2" charset="-122"/>
                <a:ea typeface="宋体" panose="02010600030101010101" pitchFamily="2" charset="-122"/>
                <a:cs typeface="宋体" panose="02010600030101010101" pitchFamily="2" charset="-122"/>
                <a:sym typeface="標楷體" pitchFamily="65" charset="-120"/>
              </a:rPr>
              <a:t>，</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不能写</a:t>
            </a:r>
            <a:r>
              <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OGAC</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缩写，因为没有注册缩写，银行不接受。</a:t>
            </a:r>
            <a:r>
              <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e-transfer</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专用帐户</a:t>
            </a:r>
            <a:r>
              <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oakcac2020@gmail.com</a:t>
            </a:r>
            <a:r>
              <a:rPr lang="zh-CN" altLang="en-CA" dirty="0">
                <a:latin typeface="宋体" panose="02010600030101010101" pitchFamily="2" charset="-122"/>
                <a:ea typeface="宋体" panose="02010600030101010101" pitchFamily="2" charset="-122"/>
                <a:cs typeface="宋体" panose="02010600030101010101" pitchFamily="2" charset="-122"/>
                <a:sym typeface="標楷體" pitchFamily="65" charset="-120"/>
              </a:rPr>
              <a:t>。</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转账时请注明收款人</a:t>
            </a:r>
            <a:r>
              <a:rPr lang="en-US"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 </a:t>
            </a:r>
            <a:r>
              <a:rPr lang="en-CA" altLang="zh-CN" dirty="0" err="1">
                <a:latin typeface="宋体" panose="02010600030101010101" pitchFamily="2" charset="-122"/>
                <a:ea typeface="宋体" panose="02010600030101010101" pitchFamily="2" charset="-122"/>
                <a:cs typeface="宋体" panose="02010600030101010101" pitchFamily="2" charset="-122"/>
                <a:sym typeface="標楷體" pitchFamily="65" charset="-120"/>
              </a:rPr>
              <a:t>oakcac</a:t>
            </a:r>
            <a:r>
              <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密码问题请填</a:t>
            </a:r>
            <a:r>
              <a:rPr lang="en-US"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 </a:t>
            </a:r>
            <a:r>
              <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what’s security number</a:t>
            </a:r>
            <a:r>
              <a:rPr lang="zh-CN" altLang="en-CA" dirty="0">
                <a:latin typeface="宋体" panose="02010600030101010101" pitchFamily="2" charset="-122"/>
                <a:ea typeface="宋体" panose="02010600030101010101" pitchFamily="2" charset="-122"/>
                <a:cs typeface="宋体" panose="02010600030101010101" pitchFamily="2" charset="-122"/>
                <a:sym typeface="標楷體" pitchFamily="65" charset="-120"/>
              </a:rPr>
              <a:t>？</a:t>
            </a:r>
            <a:r>
              <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rPr>
              <a:t>统一使用密码</a:t>
            </a:r>
            <a:r>
              <a:rPr lang="en-CA" altLang="zh-CN" dirty="0">
                <a:latin typeface="宋体" panose="02010600030101010101" pitchFamily="2" charset="-122"/>
                <a:ea typeface="宋体" panose="02010600030101010101" pitchFamily="2" charset="-122"/>
                <a:cs typeface="宋体" panose="02010600030101010101" pitchFamily="2" charset="-122"/>
                <a:sym typeface="標楷體" pitchFamily="65" charset="-120"/>
              </a:rPr>
              <a:t>oak777</a:t>
            </a:r>
            <a:r>
              <a:rPr lang="zh-CN" altLang="en-CA" dirty="0">
                <a:latin typeface="宋体" panose="02010600030101010101" pitchFamily="2" charset="-122"/>
                <a:ea typeface="宋体" panose="02010600030101010101" pitchFamily="2" charset="-122"/>
                <a:cs typeface="宋体" panose="02010600030101010101" pitchFamily="2" charset="-122"/>
                <a:sym typeface="標楷體" pitchFamily="65" charset="-120"/>
              </a:rPr>
              <a:t>。</a:t>
            </a:r>
            <a:endParaRPr lang="zh-CN" altLang="en-US" dirty="0">
              <a:latin typeface="宋体" panose="02010600030101010101" pitchFamily="2" charset="-122"/>
              <a:ea typeface="宋体" panose="02010600030101010101" pitchFamily="2" charset="-122"/>
              <a:cs typeface="宋体" panose="02010600030101010101" pitchFamily="2" charset="-122"/>
              <a:sym typeface="標楷體" pitchFamily="65" charset="-120"/>
            </a:endParaRPr>
          </a:p>
        </p:txBody>
      </p:sp>
      <p:sp>
        <p:nvSpPr>
          <p:cNvPr id="6" name="Title 1"/>
          <p:cNvSpPr>
            <a:spLocks noGrp="1"/>
          </p:cNvSpPr>
          <p:nvPr>
            <p:ph type="title"/>
          </p:nvPr>
        </p:nvSpPr>
        <p:spPr>
          <a:xfrm>
            <a:off x="457200" y="196215"/>
            <a:ext cx="8229600" cy="726440"/>
          </a:xfrm>
        </p:spPr>
        <p:txBody>
          <a:bodyPr>
            <a:noAutofit/>
          </a:bodyPr>
          <a:lstStyle/>
          <a:p>
            <a:pPr eaLnBrk="1" fontAlgn="auto" hangingPunct="1">
              <a:spcAft>
                <a:spcPts val="0"/>
              </a:spcAft>
              <a:defRPr/>
            </a:pPr>
            <a:r>
              <a:rPr lang="zh-CN" altLang="en-US" sz="54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panose="020B0604020202020204" pitchFamily="34" charset="0"/>
              </a:rPr>
              <a:t>家事报告</a:t>
            </a:r>
          </a:p>
        </p:txBody>
      </p:sp>
      <p:sp>
        <p:nvSpPr>
          <p:cNvPr id="1953" name="Rectangle 4"/>
          <p:cNvSpPr/>
          <p:nvPr/>
        </p:nvSpPr>
        <p:spPr>
          <a:xfrm flipV="1">
            <a:off x="1656083" y="1054736"/>
            <a:ext cx="5832475" cy="53975"/>
          </a:xfrm>
          <a:prstGeom prst="rect">
            <a:avLst/>
          </a:prstGeom>
          <a:solidFill>
            <a:srgbClr val="411817"/>
          </a:solidFill>
          <a:ln w="12700">
            <a:miter lim="400000"/>
          </a:ln>
        </p:spPr>
        <p:txBody>
          <a:bodyPr lIns="45719" rIns="45719" anchor="ctr"/>
          <a:lstStyle/>
          <a:p>
            <a:pPr algn="ctr" eaLnBrk="1" fontAlgn="auto">
              <a:spcBef>
                <a:spcPts val="0"/>
              </a:spcBef>
              <a:spcAft>
                <a:spcPts val="0"/>
              </a:spcAft>
              <a:defRPr>
                <a:solidFill>
                  <a:srgbClr val="FFFFFF"/>
                </a:solidFill>
              </a:defRPr>
            </a:pPr>
            <a:endParaRPr kumimoji="0" kern="0">
              <a:solidFill>
                <a:srgbClr val="FFFFFF"/>
              </a:solidFill>
              <a:latin typeface="Calibri" panose="020F0502020204030204"/>
              <a:sym typeface="Calibri" panose="020F0502020204030204"/>
            </a:endParaRPr>
          </a:p>
        </p:txBody>
      </p:sp>
    </p:spTree>
    <p:extLst>
      <p:ext uri="{BB962C8B-B14F-4D97-AF65-F5344CB8AC3E}">
        <p14:creationId xmlns:p14="http://schemas.microsoft.com/office/powerpoint/2010/main" val="3945829371"/>
      </p:ext>
    </p:extLst>
  </p:cSld>
  <p:clrMapOvr>
    <a:masterClrMapping/>
  </p:clrMapOvr>
  <p:transition advClick="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384" y="487720"/>
            <a:ext cx="8229600" cy="836712"/>
          </a:xfrm>
        </p:spPr>
        <p:txBody>
          <a:bodyPr>
            <a:noAutofit/>
            <a:scene3d>
              <a:camera prst="orthographicFront"/>
              <a:lightRig rig="threePt" dir="t"/>
            </a:scene3d>
          </a:bodyPr>
          <a:lstStyle/>
          <a:p>
            <a:pPr eaLnBrk="1" fontAlgn="auto" hangingPunct="1">
              <a:spcAft>
                <a:spcPts val="0"/>
              </a:spcAft>
              <a:defRPr/>
            </a:pPr>
            <a:r>
              <a:rPr lang="zh-CN" altLang="en-US" sz="6000" b="1" kern="0" dirty="0">
                <a:ln w="9525">
                  <a:solidFill>
                    <a:schemeClr val="bg1"/>
                  </a:solidFill>
                  <a:prstDash val="solid"/>
                </a:ln>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Arial" panose="020B0604020202020204" pitchFamily="34" charset="0"/>
              </a:rPr>
              <a:t>欢迎新朋友</a:t>
            </a:r>
          </a:p>
        </p:txBody>
      </p:sp>
      <p:pic>
        <p:nvPicPr>
          <p:cNvPr id="546818" name="Picture 8"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175" y="1542554"/>
            <a:ext cx="370332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頁尾版面配置區 4"/>
          <p:cNvSpPr txBox="1"/>
          <p:nvPr/>
        </p:nvSpPr>
        <p:spPr>
          <a:xfrm>
            <a:off x="1692910" y="5518150"/>
            <a:ext cx="5657215" cy="899795"/>
          </a:xfrm>
          <a:prstGeom prst="rect">
            <a:avLst/>
          </a:prstGeom>
          <a:ln>
            <a:noFill/>
          </a:ln>
          <a:effectLst>
            <a:innerShdw blurRad="63500" dist="50800" dir="18900000">
              <a:prstClr val="black">
                <a:alpha val="50000"/>
              </a:prstClr>
            </a:innerShdw>
          </a:effectLst>
          <a:scene3d>
            <a:camera prst="orthographicFront">
              <a:rot lat="0" lon="0" rev="0"/>
            </a:camera>
            <a:lightRig rig="glow" dir="t">
              <a:rot lat="0" lon="0" rev="4800000"/>
            </a:lightRig>
          </a:scene3d>
          <a:sp3d prstMaterial="matte">
            <a:bevelT w="127000" h="63500"/>
          </a:sp3d>
        </p:spPr>
        <p:txBody>
          <a:bodyPr/>
          <a:ls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Arial" panose="020B0604020202020204" pitchFamily="34" charset="0"/>
              </a:defRPr>
            </a:lvl1pPr>
            <a:lvl2pPr marL="457200"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Arial" panose="020B0604020202020204" pitchFamily="34" charset="0"/>
              </a:defRPr>
            </a:lvl2pPr>
            <a:lvl3pPr marL="914400"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Arial" panose="020B0604020202020204" pitchFamily="34" charset="0"/>
              </a:defRPr>
            </a:lvl3pPr>
            <a:lvl4pPr marL="1371600"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Arial" panose="020B0604020202020204" pitchFamily="34" charset="0"/>
              </a:defRPr>
            </a:lvl4pPr>
            <a:lvl5pPr marL="1828800"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Arial" panose="020B0604020202020204" pitchFamily="34" charset="0"/>
              </a:defRPr>
            </a:lvl5pPr>
            <a:lvl6pPr marL="22860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Arial" panose="020B0604020202020204" pitchFamily="34" charset="0"/>
              </a:defRPr>
            </a:lvl6pPr>
            <a:lvl7pPr marL="27432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Arial" panose="020B0604020202020204" pitchFamily="34" charset="0"/>
              </a:defRPr>
            </a:lvl7pPr>
            <a:lvl8pPr marL="32004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Arial" panose="020B0604020202020204" pitchFamily="34" charset="0"/>
              </a:defRPr>
            </a:lvl8pPr>
            <a:lvl9pPr marL="36576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Arial" panose="020B0604020202020204" pitchFamily="34" charset="0"/>
              </a:defRPr>
            </a:lvl9pPr>
          </a:lstStyle>
          <a:p>
            <a:pPr algn="ctr" eaLnBrk="1" hangingPunct="1">
              <a:defRPr/>
            </a:pPr>
            <a:r>
              <a:rPr kumimoji="0" lang="zh-CN" altLang="en-US" sz="4800" b="1" kern="0" dirty="0">
                <a:effectLst/>
                <a:latin typeface="宋体" panose="02010600030101010101" pitchFamily="2" charset="-122"/>
                <a:ea typeface="宋体" panose="02010600030101010101" pitchFamily="2" charset="-122"/>
              </a:rPr>
              <a:t>橡城恩典宣道会</a:t>
            </a:r>
          </a:p>
        </p:txBody>
      </p:sp>
      <p:sp>
        <p:nvSpPr>
          <p:cNvPr id="1953" name="Rectangle 4"/>
          <p:cNvSpPr/>
          <p:nvPr/>
        </p:nvSpPr>
        <p:spPr>
          <a:xfrm flipV="1">
            <a:off x="1605283" y="1366521"/>
            <a:ext cx="5832475" cy="53975"/>
          </a:xfrm>
          <a:prstGeom prst="rect">
            <a:avLst/>
          </a:prstGeom>
          <a:solidFill>
            <a:srgbClr val="411817"/>
          </a:solidFill>
          <a:ln w="12700">
            <a:miter lim="400000"/>
          </a:ln>
        </p:spPr>
        <p:txBody>
          <a:bodyPr lIns="45719" rIns="45719" anchor="ctr"/>
          <a:lstStyle/>
          <a:p>
            <a:pPr algn="ctr" eaLnBrk="1" fontAlgn="auto">
              <a:spcBef>
                <a:spcPts val="0"/>
              </a:spcBef>
              <a:spcAft>
                <a:spcPts val="0"/>
              </a:spcAft>
              <a:defRPr>
                <a:solidFill>
                  <a:srgbClr val="FFFFFF"/>
                </a:solidFill>
              </a:defRPr>
            </a:pPr>
            <a:endParaRPr kumimoji="0" kern="0">
              <a:solidFill>
                <a:srgbClr val="FFFFFF"/>
              </a:solidFill>
              <a:latin typeface="Calibri" panose="020F0502020204030204"/>
              <a:sym typeface="Calibri" panose="020F0502020204030204"/>
            </a:endParaRPr>
          </a:p>
        </p:txBody>
      </p:sp>
    </p:spTree>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RhZmNhZDhlZGRkOTdhZGQ1NGJkMTAxMjQ2ZmM5ZmEifQ=="/>
  <p:tag name="KSO_WPP_MARK_KEY" val="5c1d28bf-b641-49c6-9ca7-e4ffba1fbdfd"/>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公正">
  <a:themeElements>
    <a:clrScheme name="公正">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ship_2014">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worship_2014">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orship_201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worship_2014">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1598</TotalTime>
  <Words>6871</Words>
  <Application>Microsoft Macintosh PowerPoint</Application>
  <PresentationFormat>On-screen Show (4:3)</PresentationFormat>
  <Paragraphs>786</Paragraphs>
  <Slides>107</Slides>
  <Notes>89</Notes>
  <HiddenSlides>0</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107</vt:i4>
      </vt:variant>
    </vt:vector>
  </HeadingPairs>
  <TitlesOfParts>
    <vt:vector size="132" baseType="lpstr">
      <vt:lpstr>Arial Unicode MS</vt:lpstr>
      <vt:lpstr>標楷體</vt:lpstr>
      <vt:lpstr>標楷體</vt:lpstr>
      <vt:lpstr>LANTINGHEI SC DEMIBOLD</vt:lpstr>
      <vt:lpstr>Microsoft JhengHei</vt:lpstr>
      <vt:lpstr>Noto Sans Symbols</vt:lpstr>
      <vt:lpstr>黑体</vt:lpstr>
      <vt:lpstr>宋体</vt:lpstr>
      <vt:lpstr>華康細黑體</vt:lpstr>
      <vt:lpstr>Arial</vt:lpstr>
      <vt:lpstr>Calibri</vt:lpstr>
      <vt:lpstr>Kartika</vt:lpstr>
      <vt:lpstr>Libre Baskerville</vt:lpstr>
      <vt:lpstr>Libre Franklin</vt:lpstr>
      <vt:lpstr>Times New Roman</vt:lpstr>
      <vt:lpstr>Office 佈景主題</vt:lpstr>
      <vt:lpstr>worship_2014</vt:lpstr>
      <vt:lpstr>Theme1</vt:lpstr>
      <vt:lpstr>1_Theme1</vt:lpstr>
      <vt:lpstr>2_Theme1</vt:lpstr>
      <vt:lpstr>3_Theme1</vt:lpstr>
      <vt:lpstr>1_worship_2014</vt:lpstr>
      <vt:lpstr>2_worship_2014</vt:lpstr>
      <vt:lpstr>2_Office 佈景主題</vt:lpstr>
      <vt:lpstr>公正</vt:lpstr>
      <vt:lpstr>温馨提醒</vt:lpstr>
      <vt:lpstr>PowerPoint Presentation</vt:lpstr>
      <vt:lpstr>宣召经文（诗篇86:6–10）</vt:lpstr>
      <vt:lpstr>宣召经文（诗篇86:6–10）</vt:lpstr>
      <vt:lpstr>诗 歌 赞 美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会众静默</vt:lpstr>
      <vt:lpstr>请会众打开圣经</vt:lpstr>
      <vt:lpstr>腓利门书（1:1-25）</vt:lpstr>
      <vt:lpstr>腓利门书（1:1-25）</vt:lpstr>
      <vt:lpstr>腓利门书（1:1-25）</vt:lpstr>
      <vt:lpstr>腓利门书（1:1-25）</vt:lpstr>
      <vt:lpstr>腓利门书（1:1-25）</vt:lpstr>
      <vt:lpstr>腓利门书（1:1-25）</vt:lpstr>
      <vt:lpstr>腓利门书（1:1-25）</vt:lpstr>
      <vt:lpstr>腓利门书（1:1-25）</vt:lpstr>
      <vt:lpstr>腓利门书（1:1-25）</vt:lpstr>
      <vt:lpstr>腓利门书（1:1-25）</vt:lpstr>
      <vt:lpstr>腓利门书（1:1-25）</vt:lpstr>
      <vt:lpstr>Philippians（1:1-25）</vt:lpstr>
      <vt:lpstr>Philippians（1:1-25）</vt:lpstr>
      <vt:lpstr>Philippians（1:1-25）</vt:lpstr>
      <vt:lpstr>Philippians（1:1-25）</vt:lpstr>
      <vt:lpstr>Philippians（1:1-25）</vt:lpstr>
      <vt:lpstr>Philippians（1:1-25）</vt:lpstr>
      <vt:lpstr>Philippians（1:1-25）</vt:lpstr>
      <vt:lpstr>Philippians（1:1-25）</vt:lpstr>
      <vt:lpstr>Philippians（1:1-25）</vt:lpstr>
      <vt:lpstr>Philippians（1:1-25）</vt:lpstr>
      <vt:lpstr>Philippians（1:1-25）</vt:lpstr>
      <vt:lpstr>救赎之道 The way of redemption</vt:lpstr>
      <vt:lpstr>救赎之道 The way of redemption</vt:lpstr>
      <vt:lpstr>  一、不再作奴仆 二、甘心不勉强 三、 救赎之道 1. No longer a slave 2. Willing and unforced 3. The way of redemption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一、不再作奴仆 二、甘心不勉强 三、 救赎之道 1. No longer a slave 2. Willing and unforced 3. The way of redemption</vt:lpstr>
      <vt:lpstr>PowerPoint Presentation</vt:lpstr>
      <vt:lpstr>PowerPoint Presentation</vt:lpstr>
      <vt:lpstr>奉 献</vt:lpstr>
      <vt:lpstr>虔守主餐 生命圣诗234（1/3）</vt:lpstr>
      <vt:lpstr>虔守主餐 生命圣诗234（2/3）</vt:lpstr>
      <vt:lpstr>虔守主餐 生命圣诗234（3/3）</vt:lpstr>
      <vt:lpstr>为奉献祷告</vt:lpstr>
      <vt:lpstr>家事报告</vt:lpstr>
      <vt:lpstr>家事报告</vt:lpstr>
      <vt:lpstr>家事报告</vt:lpstr>
      <vt:lpstr>家事报告</vt:lpstr>
      <vt:lpstr>家事报告</vt:lpstr>
      <vt:lpstr>欢迎新朋友</vt:lpstr>
      <vt:lpstr>PowerPoint Presentation</vt:lpstr>
      <vt:lpstr>PowerPoint Presentation</vt:lpstr>
      <vt:lpstr>PowerPoint Presentation</vt:lpstr>
      <vt:lpstr>PowerPoint Presentation</vt:lpstr>
      <vt:lpstr>三一颂（生命圣诗#536）</vt:lpstr>
      <vt:lpstr>会众静默</vt:lpstr>
      <vt:lpstr>阿们颂 （生命圣诗#532）</vt:lpstr>
      <vt:lpstr>会众静默祷告 愿神祝福大家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大堂內…</dc:title>
  <dc:creator>Owner</dc:creator>
  <cp:lastModifiedBy>Luci Liu</cp:lastModifiedBy>
  <cp:revision>2208</cp:revision>
  <dcterms:created xsi:type="dcterms:W3CDTF">2024-05-05T01:19:00Z</dcterms:created>
  <dcterms:modified xsi:type="dcterms:W3CDTF">2025-10-05T14:05:50Z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291856788A2544FD9AD777D9E46C363C_13</vt:lpwstr>
  </property>
  <property fmtid="{D5CDD505-2E9C-101B-9397-08002B2CF9AE}" pid="3" name="KSOProductBuildVer">
    <vt:lpwstr>2052-12.1.0.20305</vt:lpwstr>
  </property>
</Properties>
</file>