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FFFFFF"/>
        </a:solidFill>
        <a:effectLst/>
        <a:uFillTx/>
        <a:latin typeface="+mn-lt"/>
        <a:ea typeface="+mn-ea"/>
        <a:cs typeface="+mn-cs"/>
        <a:sym typeface="Helvetica Neue"/>
      </a:defRPr>
    </a:lvl1pPr>
    <a:lvl2pPr marL="0" marR="0" indent="4572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FFFFFF"/>
        </a:solidFill>
        <a:effectLst/>
        <a:uFillTx/>
        <a:latin typeface="+mn-lt"/>
        <a:ea typeface="+mn-ea"/>
        <a:cs typeface="+mn-cs"/>
        <a:sym typeface="Helvetica Neue"/>
      </a:defRPr>
    </a:lvl2pPr>
    <a:lvl3pPr marL="0" marR="0" indent="9144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FFFFFF"/>
        </a:solidFill>
        <a:effectLst/>
        <a:uFillTx/>
        <a:latin typeface="+mn-lt"/>
        <a:ea typeface="+mn-ea"/>
        <a:cs typeface="+mn-cs"/>
        <a:sym typeface="Helvetica Neue"/>
      </a:defRPr>
    </a:lvl3pPr>
    <a:lvl4pPr marL="0" marR="0" indent="13716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FFFFFF"/>
        </a:solidFill>
        <a:effectLst/>
        <a:uFillTx/>
        <a:latin typeface="+mn-lt"/>
        <a:ea typeface="+mn-ea"/>
        <a:cs typeface="+mn-cs"/>
        <a:sym typeface="Helvetica Neue"/>
      </a:defRPr>
    </a:lvl4pPr>
    <a:lvl5pPr marL="0" marR="0" indent="18288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FFFFFF"/>
        </a:solidFill>
        <a:effectLst/>
        <a:uFillTx/>
        <a:latin typeface="+mn-lt"/>
        <a:ea typeface="+mn-ea"/>
        <a:cs typeface="+mn-cs"/>
        <a:sym typeface="Helvetica Neue"/>
      </a:defRPr>
    </a:lvl5pPr>
    <a:lvl6pPr marL="0" marR="0" indent="22860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FFFFFF"/>
        </a:solidFill>
        <a:effectLst/>
        <a:uFillTx/>
        <a:latin typeface="+mn-lt"/>
        <a:ea typeface="+mn-ea"/>
        <a:cs typeface="+mn-cs"/>
        <a:sym typeface="Helvetica Neue"/>
      </a:defRPr>
    </a:lvl6pPr>
    <a:lvl7pPr marL="0" marR="0" indent="27432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FFFFFF"/>
        </a:solidFill>
        <a:effectLst/>
        <a:uFillTx/>
        <a:latin typeface="+mn-lt"/>
        <a:ea typeface="+mn-ea"/>
        <a:cs typeface="+mn-cs"/>
        <a:sym typeface="Helvetica Neue"/>
      </a:defRPr>
    </a:lvl7pPr>
    <a:lvl8pPr marL="0" marR="0" indent="32004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FFFFFF"/>
        </a:solidFill>
        <a:effectLst/>
        <a:uFillTx/>
        <a:latin typeface="+mn-lt"/>
        <a:ea typeface="+mn-ea"/>
        <a:cs typeface="+mn-cs"/>
        <a:sym typeface="Helvetica Neue"/>
      </a:defRPr>
    </a:lvl8pPr>
    <a:lvl9pPr marL="0" marR="0" indent="36576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FFFFFF"/>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solidFill>
                <a:srgbClr val="FFFFFF"/>
              </a:solidFill>
              <a:prstDash val="solid"/>
              <a:miter lim="400000"/>
            </a:ln>
          </a:left>
          <a:right>
            <a:ln w="381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firstCol>
    <a:la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381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381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firstRow>
  </a:tblStyle>
  <a:tblStyle styleId="{C7B018BB-80A7-4F77-B60F-C8B233D01FF8}" styleName="">
    <a:tblBg/>
    <a:wholeTbl>
      <a:tcTxStyle b="off"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wholeTbl>
    <a:band2H>
      <a:tcTxStyle b="def" i="def"/>
      <a:tcStyle>
        <a:tcBdr/>
        <a:fill>
          <a:solidFill>
            <a:srgbClr val="747676">
              <a:alpha val="64000"/>
            </a:srgbClr>
          </a:solidFill>
        </a:fill>
      </a:tcStyle>
    </a:band2H>
    <a:firstCol>
      <a:tcTxStyle b="on" i="off">
        <a:fontRef idx="minor">
          <a:srgbClr val="FFFFFF"/>
        </a:fontRef>
        <a:srgbClr val="FFFFFF"/>
      </a:tcTxStyle>
      <a:tcStyle>
        <a:tcBdr>
          <a:left>
            <a:ln w="12700" cap="flat">
              <a:solidFill>
                <a:srgbClr val="A9A9A9"/>
              </a:solidFill>
              <a:prstDash val="solid"/>
              <a:miter lim="400000"/>
            </a:ln>
          </a:left>
          <a:right>
            <a:ln w="25400" cap="flat">
              <a:solidFill>
                <a:srgbClr val="FFFFFF"/>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firstCol>
    <a:lastRow>
      <a:tcTxStyle b="off"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chemeClr val="accent1">
                  <a:lumOff val="13543"/>
                </a:schemeClr>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n"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solidFill>
            <a:srgbClr val="014D80"/>
          </a:solidFill>
        </a:fill>
      </a:tcStyle>
    </a:firstRow>
  </a:tblStyle>
  <a:tblStyle styleId="{EEE7283C-3CF3-47DC-8721-378D4A62B228}" styleName="">
    <a:tblBg/>
    <a:wholeTb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wholeTbl>
    <a:band2H>
      <a:tcTxStyle b="def" i="def"/>
      <a:tcStyle>
        <a:tcBdr/>
        <a:fill>
          <a:solidFill>
            <a:srgbClr val="747676">
              <a:alpha val="63790"/>
            </a:srgbClr>
          </a:solidFill>
        </a:fill>
      </a:tcStyle>
    </a:band2H>
    <a:firstCol>
      <a:tcTxStyle b="off" i="off">
        <a:font>
          <a:latin typeface="Helvetica Neue Medium"/>
          <a:ea typeface="Helvetica Neue Medium"/>
          <a:cs typeface="Helvetica Neue Medium"/>
        </a:font>
        <a:srgbClr val="FFFFFF"/>
      </a:tcTxStyle>
      <a:tcStyle>
        <a:tcBdr>
          <a:left>
            <a:ln w="12700" cap="flat">
              <a:solidFill>
                <a:srgbClr val="A9A9A9"/>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009D00"/>
          </a:solidFill>
        </a:fill>
      </a:tcStyle>
    </a:firstCol>
    <a:lastRow>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38100" cap="flat">
              <a:solidFill>
                <a:srgbClr val="61D836"/>
              </a:solidFill>
              <a:prstDash val="solid"/>
              <a:miter lim="400000"/>
            </a:ln>
          </a:top>
          <a:bottom>
            <a:ln w="12700" cap="flat">
              <a:solidFill>
                <a:srgbClr val="A9A9A9"/>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lastRow>
    <a:firstRow>
      <a:tcTxStyle b="off" i="off">
        <a:font>
          <a:latin typeface="Helvetica Neue Medium"/>
          <a:ea typeface="Helvetica Neue Medium"/>
          <a:cs typeface="Helvetica Neue Medium"/>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A9A9A9"/>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027002"/>
          </a:solidFill>
        </a:fill>
      </a:tcStyle>
    </a:firstRow>
  </a:tblStyle>
  <a:tblStyle styleId="{CF821DB8-F4EB-4A41-A1BA-3FCAFE7338EE}" styleName="">
    <a:tblBg/>
    <a:wholeTbl>
      <a:tcTxStyle b="off"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wholeTbl>
    <a:band2H>
      <a:tcTxStyle b="def" i="def"/>
      <a:tcStyle>
        <a:tcBdr/>
        <a:fill>
          <a:solidFill>
            <a:srgbClr val="747676">
              <a:alpha val="63790"/>
            </a:srgb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E3E5E8"/>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chemeClr val="accent4">
              <a:hueOff val="-613784"/>
              <a:lumOff val="1275"/>
            </a:schemeClr>
          </a:solidFill>
        </a:fill>
      </a:tcStyle>
    </a:firstCol>
    <a:lastRow>
      <a:tcTxStyle b="on"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chemeClr val="accent4">
                  <a:hueOff val="-613784"/>
                  <a:lumOff val="1275"/>
                </a:schemeClr>
              </a:solidFill>
              <a:prstDash val="solid"/>
              <a:miter lim="400000"/>
            </a:ln>
          </a:top>
          <a:bottom>
            <a:ln w="12700" cap="flat">
              <a:solidFill>
                <a:srgbClr val="E3E5E8"/>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E3E5E8"/>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FF5300"/>
          </a:solidFill>
        </a:fill>
      </a:tcStyle>
    </a:firstRow>
  </a:tblStyle>
  <a:tblStyle styleId="{33BA23B1-9221-436E-865A-0063620EA4FD}" styleName="">
    <a:tblBg/>
    <a:wholeTbl>
      <a:tcTxStyle b="off" i="off">
        <a:fontRef idx="minor">
          <a:srgbClr val="FFFFFF"/>
        </a:fontRef>
        <a:srgbClr val="FFFFFF"/>
      </a:tcTxStyle>
      <a:tcStyle>
        <a:tcBdr>
          <a:left>
            <a:ln w="12700" cap="flat">
              <a:solidFill>
                <a:srgbClr val="C0C0C0"/>
              </a:solidFill>
              <a:prstDash val="solid"/>
              <a:miter lim="400000"/>
            </a:ln>
          </a:left>
          <a:right>
            <a:ln w="12700" cap="flat">
              <a:solidFill>
                <a:srgbClr val="C0C0C0"/>
              </a:solidFill>
              <a:prstDash val="solid"/>
              <a:miter lim="400000"/>
            </a:ln>
          </a:right>
          <a:top>
            <a:ln w="12700" cap="flat">
              <a:solidFill>
                <a:srgbClr val="C0C0C0"/>
              </a:solidFill>
              <a:prstDash val="solid"/>
              <a:miter lim="400000"/>
            </a:ln>
          </a:top>
          <a:bottom>
            <a:ln w="12700" cap="flat">
              <a:solidFill>
                <a:srgbClr val="C0C0C0"/>
              </a:solidFill>
              <a:prstDash val="solid"/>
              <a:miter lim="400000"/>
            </a:ln>
          </a:bottom>
          <a:insideH>
            <a:ln w="12700" cap="flat">
              <a:solidFill>
                <a:srgbClr val="C0C0C0"/>
              </a:solidFill>
              <a:prstDash val="solid"/>
              <a:miter lim="400000"/>
            </a:ln>
          </a:insideH>
          <a:insideV>
            <a:ln w="12700" cap="flat">
              <a:solidFill>
                <a:srgbClr val="C0C0C0"/>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solidFill>
                <a:srgbClr val="A6AAA9"/>
              </a:solidFill>
              <a:prstDash val="solid"/>
              <a:miter lim="400000"/>
            </a:ln>
          </a:left>
          <a:right>
            <a:ln w="12700" cap="flat">
              <a:solidFill>
                <a:srgbClr val="C0C0C0"/>
              </a:solidFill>
              <a:prstDash val="solid"/>
              <a:miter lim="400000"/>
            </a:ln>
          </a:right>
          <a:top>
            <a:ln w="12700" cap="flat">
              <a:solidFill>
                <a:srgbClr val="C0C0C0"/>
              </a:solidFill>
              <a:prstDash val="solid"/>
              <a:miter lim="400000"/>
            </a:ln>
          </a:top>
          <a:bottom>
            <a:ln w="12700" cap="flat">
              <a:solidFill>
                <a:srgbClr val="C0C0C0"/>
              </a:solidFill>
              <a:prstDash val="solid"/>
              <a:miter lim="400000"/>
            </a:ln>
          </a:bottom>
          <a:insideH>
            <a:ln w="12700" cap="flat">
              <a:solidFill>
                <a:srgbClr val="C0C0C0"/>
              </a:solidFill>
              <a:prstDash val="solid"/>
              <a:miter lim="400000"/>
            </a:ln>
          </a:insideH>
          <a:insideV>
            <a:ln w="12700" cap="flat">
              <a:solidFill>
                <a:srgbClr val="C0C0C0"/>
              </a:solidFill>
              <a:prstDash val="solid"/>
              <a:miter lim="400000"/>
            </a:ln>
          </a:insideV>
        </a:tcBdr>
        <a:fill>
          <a:solidFill>
            <a:srgbClr val="98195F"/>
          </a:solidFill>
        </a:fill>
      </a:tcStyle>
    </a:firstCol>
    <a:lastRow>
      <a:tcTxStyle b="on"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chemeClr val="accent6"/>
              </a:solidFill>
              <a:prstDash val="solid"/>
              <a:miter lim="400000"/>
            </a:ln>
          </a:top>
          <a:bottom>
            <a:ln w="12700" cap="flat">
              <a:solidFill>
                <a:srgbClr val="A6AA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n" i="off">
        <a:fontRef idx="minor">
          <a:srgbClr val="FFFFFF"/>
        </a:fontRef>
        <a:srgbClr val="FFFFFF"/>
      </a:tcTxStyle>
      <a:tcStyle>
        <a:tcBdr>
          <a:left>
            <a:ln w="12700" cap="flat">
              <a:solidFill>
                <a:srgbClr val="C0C0C0"/>
              </a:solidFill>
              <a:prstDash val="solid"/>
              <a:miter lim="400000"/>
            </a:ln>
          </a:left>
          <a:right>
            <a:ln w="12700" cap="flat">
              <a:solidFill>
                <a:srgbClr val="C0C0C0"/>
              </a:solidFill>
              <a:prstDash val="solid"/>
              <a:miter lim="400000"/>
            </a:ln>
          </a:right>
          <a:top>
            <a:ln w="12700" cap="flat">
              <a:solidFill>
                <a:srgbClr val="A6AAA9"/>
              </a:solidFill>
              <a:prstDash val="solid"/>
              <a:miter lim="400000"/>
            </a:ln>
          </a:top>
          <a:bottom>
            <a:ln w="12700" cap="flat">
              <a:solidFill>
                <a:srgbClr val="C0C0C0"/>
              </a:solidFill>
              <a:prstDash val="solid"/>
              <a:miter lim="400000"/>
            </a:ln>
          </a:bottom>
          <a:insideH>
            <a:ln w="12700" cap="flat">
              <a:solidFill>
                <a:srgbClr val="C0C0C0"/>
              </a:solidFill>
              <a:prstDash val="solid"/>
              <a:miter lim="400000"/>
            </a:ln>
          </a:insideH>
          <a:insideV>
            <a:ln w="12700" cap="flat">
              <a:solidFill>
                <a:srgbClr val="C0C0C0"/>
              </a:solidFill>
              <a:prstDash val="solid"/>
              <a:miter lim="400000"/>
            </a:ln>
          </a:insideV>
        </a:tcBdr>
        <a:fill>
          <a:solidFill>
            <a:srgbClr val="650E48"/>
          </a:solidFill>
        </a:fill>
      </a:tcStyle>
    </a:firstRow>
  </a:tblStyle>
  <a:tblStyle styleId="{2708684C-4D16-4618-839F-0558EEFCDFE6}" styleName="">
    <a:tblBg/>
    <a:wholeTb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wholeTbl>
    <a:band2H>
      <a:tcTxStyle b="def" i="def"/>
      <a:tcStyle>
        <a:tcBdr/>
        <a:fill>
          <a:solidFill>
            <a:srgbClr val="747676">
              <a:alpha val="64000"/>
            </a:srgbClr>
          </a:solidFill>
        </a:fill>
      </a:tcStyle>
    </a:band2H>
    <a:firstCol>
      <a:tcTxStyle b="on" i="off">
        <a:fontRef idx="minor">
          <a:srgbClr val="FFFFFF"/>
        </a:fontRef>
        <a:srgbClr val="FFFFFF"/>
      </a:tcTxStyle>
      <a:tcStyle>
        <a:tcBdr>
          <a:left>
            <a:ln w="12700" cap="flat">
              <a:solidFill>
                <a:srgbClr val="A9A9A9"/>
              </a:solidFill>
              <a:prstDash val="solid"/>
              <a:miter lim="400000"/>
            </a:ln>
          </a:left>
          <a:right>
            <a:ln w="381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262727"/>
          </a:solidFill>
        </a:fill>
      </a:tcStyle>
    </a:firstCol>
    <a:la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38100" cap="flat">
              <a:solidFill>
                <a:srgbClr val="FFFFFF"/>
              </a:solidFill>
              <a:prstDash val="solid"/>
              <a:miter lim="400000"/>
            </a:ln>
          </a:top>
          <a:bottom>
            <a:ln w="12700" cap="flat">
              <a:solidFill>
                <a:srgbClr val="A9A9A9"/>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A9A9A9"/>
              </a:solidFill>
              <a:prstDash val="solid"/>
              <a:miter lim="400000"/>
            </a:ln>
          </a:top>
          <a:bottom>
            <a:ln w="381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42424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77" name="Shape 177"/>
          <p:cNvSpPr/>
          <p:nvPr>
            <p:ph type="sldImg"/>
          </p:nvPr>
        </p:nvSpPr>
        <p:spPr>
          <a:xfrm>
            <a:off x="1143000" y="685800"/>
            <a:ext cx="4572000" cy="3429000"/>
          </a:xfrm>
          <a:prstGeom prst="rect">
            <a:avLst/>
          </a:prstGeom>
        </p:spPr>
        <p:txBody>
          <a:bodyPr/>
          <a:lstStyle/>
          <a:p>
            <a:pPr/>
          </a:p>
        </p:txBody>
      </p:sp>
      <p:sp>
        <p:nvSpPr>
          <p:cNvPr id="178" name="Shape 178"/>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大標題">
    <p:spTree>
      <p:nvGrpSpPr>
        <p:cNvPr id="1" name=""/>
        <p:cNvGrpSpPr/>
        <p:nvPr/>
      </p:nvGrpSpPr>
      <p:grpSpPr>
        <a:xfrm>
          <a:off x="0" y="0"/>
          <a:ext cx="0" cy="0"/>
          <a:chOff x="0" y="0"/>
          <a:chExt cx="0" cy="0"/>
        </a:xfrm>
      </p:grpSpPr>
      <p:sp>
        <p:nvSpPr>
          <p:cNvPr id="11" name="作者和日期"/>
          <p:cNvSpPr txBox="1"/>
          <p:nvPr>
            <p:ph type="body" sz="quarter" idx="21" hasCustomPrompt="1"/>
          </p:nvPr>
        </p:nvSpPr>
        <p:spPr>
          <a:xfrm>
            <a:off x="1206498" y="11839048"/>
            <a:ext cx="21971003" cy="636979"/>
          </a:xfrm>
          <a:prstGeom prst="rect">
            <a:avLst/>
          </a:prstGeom>
        </p:spPr>
        <p:txBody>
          <a:bodyPr lIns="45719" tIns="45719" rIns="45719" bIns="45719" anchor="b"/>
          <a:lstStyle>
            <a:lvl1pPr marL="0" indent="0" defTabSz="701675">
              <a:lnSpc>
                <a:spcPct val="100000"/>
              </a:lnSpc>
              <a:spcBef>
                <a:spcPts val="0"/>
              </a:spcBef>
              <a:buSzTx/>
              <a:buNone/>
              <a:defRPr b="1" sz="3060"/>
            </a:lvl1pPr>
          </a:lstStyle>
          <a:p>
            <a:pPr/>
            <a:r>
              <a:t>作者和日期</a:t>
            </a:r>
          </a:p>
        </p:txBody>
      </p:sp>
      <p:sp>
        <p:nvSpPr>
          <p:cNvPr id="12" name="簡報標題"/>
          <p:cNvSpPr txBox="1"/>
          <p:nvPr>
            <p:ph type="title" hasCustomPrompt="1"/>
          </p:nvPr>
        </p:nvSpPr>
        <p:spPr>
          <a:xfrm>
            <a:off x="1206496" y="2574991"/>
            <a:ext cx="21971004" cy="4648201"/>
          </a:xfrm>
          <a:prstGeom prst="rect">
            <a:avLst/>
          </a:prstGeom>
        </p:spPr>
        <p:txBody>
          <a:bodyPr anchor="b"/>
          <a:lstStyle>
            <a:lvl1pPr>
              <a:defRPr spc="-232" sz="11600"/>
            </a:lvl1pPr>
          </a:lstStyle>
          <a:p>
            <a:pPr/>
            <a:r>
              <a:t>簡報標題</a:t>
            </a:r>
          </a:p>
        </p:txBody>
      </p:sp>
      <p:sp>
        <p:nvSpPr>
          <p:cNvPr id="13" name="內文層級一…"/>
          <p:cNvSpPr txBox="1"/>
          <p:nvPr>
            <p:ph type="body" sz="quarter" idx="1" hasCustomPrompt="1"/>
          </p:nvPr>
        </p:nvSpPr>
        <p:spPr>
          <a:xfrm>
            <a:off x="1206500" y="7196865"/>
            <a:ext cx="21971000" cy="1905001"/>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簡報子標題</a:t>
            </a:r>
          </a:p>
          <a:p>
            <a:pPr lvl="1"/>
            <a:r>
              <a:t/>
            </a:r>
          </a:p>
          <a:p>
            <a:pPr lvl="2"/>
            <a:r>
              <a:t/>
            </a:r>
          </a:p>
          <a:p>
            <a:pPr lvl="3"/>
            <a:r>
              <a:t/>
            </a:r>
          </a:p>
          <a:p>
            <a:pPr lvl="4"/>
            <a:r>
              <a:t/>
            </a:r>
          </a:p>
        </p:txBody>
      </p:sp>
      <p:sp>
        <p:nvSpPr>
          <p:cNvPr id="14" name="幻燈片編號"/>
          <p:cNvSpPr txBox="1"/>
          <p:nvPr>
            <p:ph type="sldNum" sz="quarter" idx="2"/>
          </p:nvPr>
        </p:nvSpPr>
        <p:spPr>
          <a:xfrm>
            <a:off x="12007748" y="13080999"/>
            <a:ext cx="368504"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只有大標題">
    <p:spTree>
      <p:nvGrpSpPr>
        <p:cNvPr id="1" name=""/>
        <p:cNvGrpSpPr/>
        <p:nvPr/>
      </p:nvGrpSpPr>
      <p:grpSpPr>
        <a:xfrm>
          <a:off x="0" y="0"/>
          <a:ext cx="0" cy="0"/>
          <a:chOff x="0" y="0"/>
          <a:chExt cx="0" cy="0"/>
        </a:xfrm>
      </p:grpSpPr>
      <p:sp>
        <p:nvSpPr>
          <p:cNvPr id="99" name="幻燈片標題"/>
          <p:cNvSpPr txBox="1"/>
          <p:nvPr>
            <p:ph type="title" hasCustomPrompt="1"/>
          </p:nvPr>
        </p:nvSpPr>
        <p:spPr>
          <a:xfrm>
            <a:off x="1206500" y="952500"/>
            <a:ext cx="21971000" cy="1434949"/>
          </a:xfrm>
          <a:prstGeom prst="rect">
            <a:avLst/>
          </a:prstGeom>
        </p:spPr>
        <p:txBody>
          <a:bodyPr/>
          <a:lstStyle/>
          <a:p>
            <a:pPr/>
            <a:r>
              <a:t>幻燈片標題</a:t>
            </a:r>
          </a:p>
        </p:txBody>
      </p:sp>
      <p:sp>
        <p:nvSpPr>
          <p:cNvPr id="100" name="幻燈片子標題"/>
          <p:cNvSpPr txBox="1"/>
          <p:nvPr>
            <p:ph type="body" sz="quarter" idx="21" hasCustomPrompt="1"/>
          </p:nvPr>
        </p:nvSpPr>
        <p:spPr>
          <a:xfrm>
            <a:off x="1206500" y="2245962"/>
            <a:ext cx="21971000" cy="934780"/>
          </a:xfrm>
          <a:prstGeom prst="rect">
            <a:avLst/>
          </a:prstGeom>
        </p:spPr>
        <p:txBody>
          <a:bodyPr lIns="45719" tIns="45719" rIns="45719" bIns="45719"/>
          <a:lstStyle>
            <a:lvl1pPr marL="0" indent="0" defTabSz="726440">
              <a:lnSpc>
                <a:spcPct val="100000"/>
              </a:lnSpc>
              <a:spcBef>
                <a:spcPts val="0"/>
              </a:spcBef>
              <a:buSzTx/>
              <a:buNone/>
              <a:defRPr b="1" sz="4840"/>
            </a:lvl1pPr>
          </a:lstStyle>
          <a:p>
            <a:pPr/>
            <a:r>
              <a:t>幻燈片子標題</a:t>
            </a:r>
          </a:p>
        </p:txBody>
      </p:sp>
      <p:sp>
        <p:nvSpPr>
          <p:cNvPr id="101" name="幻燈片編號"/>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議程">
    <p:spTree>
      <p:nvGrpSpPr>
        <p:cNvPr id="1" name=""/>
        <p:cNvGrpSpPr/>
        <p:nvPr/>
      </p:nvGrpSpPr>
      <p:grpSpPr>
        <a:xfrm>
          <a:off x="0" y="0"/>
          <a:ext cx="0" cy="0"/>
          <a:chOff x="0" y="0"/>
          <a:chExt cx="0" cy="0"/>
        </a:xfrm>
      </p:grpSpPr>
      <p:sp>
        <p:nvSpPr>
          <p:cNvPr id="108" name="議程標題"/>
          <p:cNvSpPr txBox="1"/>
          <p:nvPr>
            <p:ph type="title" hasCustomPrompt="1"/>
          </p:nvPr>
        </p:nvSpPr>
        <p:spPr>
          <a:xfrm>
            <a:off x="1206500" y="952500"/>
            <a:ext cx="21971000" cy="1435100"/>
          </a:xfrm>
          <a:prstGeom prst="rect">
            <a:avLst/>
          </a:prstGeom>
        </p:spPr>
        <p:txBody>
          <a:bodyPr/>
          <a:lstStyle/>
          <a:p>
            <a:pPr/>
            <a:r>
              <a:t>議程標題</a:t>
            </a:r>
          </a:p>
        </p:txBody>
      </p:sp>
      <p:sp>
        <p:nvSpPr>
          <p:cNvPr id="109" name="議程副標題"/>
          <p:cNvSpPr txBox="1"/>
          <p:nvPr>
            <p:ph type="body" sz="quarter" idx="21" hasCustomPrompt="1"/>
          </p:nvPr>
        </p:nvSpPr>
        <p:spPr>
          <a:xfrm>
            <a:off x="1206500" y="2245962"/>
            <a:ext cx="21971000" cy="934780"/>
          </a:xfrm>
          <a:prstGeom prst="rect">
            <a:avLst/>
          </a:prstGeom>
        </p:spPr>
        <p:txBody>
          <a:bodyPr lIns="45719" tIns="45719" rIns="45719" bIns="45719"/>
          <a:lstStyle>
            <a:lvl1pPr marL="0" indent="0" defTabSz="726440">
              <a:lnSpc>
                <a:spcPct val="100000"/>
              </a:lnSpc>
              <a:spcBef>
                <a:spcPts val="0"/>
              </a:spcBef>
              <a:buSzTx/>
              <a:buNone/>
              <a:defRPr b="1" sz="4840"/>
            </a:lvl1pPr>
          </a:lstStyle>
          <a:p>
            <a:pPr/>
            <a:r>
              <a:t>議程副標題</a:t>
            </a:r>
          </a:p>
        </p:txBody>
      </p:sp>
      <p:sp>
        <p:nvSpPr>
          <p:cNvPr id="110" name="內文層級一…"/>
          <p:cNvSpPr txBox="1"/>
          <p:nvPr>
            <p:ph type="body" idx="1" hasCustomPrompt="1"/>
          </p:nvPr>
        </p:nvSpPr>
        <p:spPr>
          <a:prstGeom prst="rect">
            <a:avLst/>
          </a:prstGeom>
        </p:spPr>
        <p:txBody>
          <a:bodyPr/>
          <a:lstStyle>
            <a:lvl1pPr marL="0" indent="0" defTabSz="825500">
              <a:lnSpc>
                <a:spcPct val="100000"/>
              </a:lnSpc>
              <a:spcBef>
                <a:spcPts val="1800"/>
              </a:spcBef>
              <a:buSzTx/>
              <a:buNone/>
              <a:defRPr spc="-55" sz="5500"/>
            </a:lvl1pPr>
            <a:lvl2pPr marL="0" indent="457200" defTabSz="825500">
              <a:lnSpc>
                <a:spcPct val="100000"/>
              </a:lnSpc>
              <a:spcBef>
                <a:spcPts val="1800"/>
              </a:spcBef>
              <a:buSzTx/>
              <a:buNone/>
              <a:defRPr spc="-55" sz="5500"/>
            </a:lvl2pPr>
            <a:lvl3pPr marL="0" indent="914400" defTabSz="825500">
              <a:lnSpc>
                <a:spcPct val="100000"/>
              </a:lnSpc>
              <a:spcBef>
                <a:spcPts val="1800"/>
              </a:spcBef>
              <a:buSzTx/>
              <a:buNone/>
              <a:defRPr spc="-55" sz="5500"/>
            </a:lvl3pPr>
            <a:lvl4pPr marL="0" indent="1371600" defTabSz="825500">
              <a:lnSpc>
                <a:spcPct val="100000"/>
              </a:lnSpc>
              <a:spcBef>
                <a:spcPts val="1800"/>
              </a:spcBef>
              <a:buSzTx/>
              <a:buNone/>
              <a:defRPr spc="-55" sz="5500"/>
            </a:lvl4pPr>
            <a:lvl5pPr marL="0" indent="1828800" defTabSz="825500">
              <a:lnSpc>
                <a:spcPct val="100000"/>
              </a:lnSpc>
              <a:spcBef>
                <a:spcPts val="1800"/>
              </a:spcBef>
              <a:buSzTx/>
              <a:buNone/>
              <a:defRPr spc="-55" sz="5500"/>
            </a:lvl5pPr>
          </a:lstStyle>
          <a:p>
            <a:pPr/>
            <a:r>
              <a:t>議程主題</a:t>
            </a:r>
          </a:p>
          <a:p>
            <a:pPr lvl="1"/>
            <a:r>
              <a:t/>
            </a:r>
          </a:p>
          <a:p>
            <a:pPr lvl="2"/>
            <a:r>
              <a:t/>
            </a:r>
          </a:p>
          <a:p>
            <a:pPr lvl="3"/>
            <a:r>
              <a:t/>
            </a:r>
          </a:p>
          <a:p>
            <a:pPr lvl="4"/>
            <a:r>
              <a:t/>
            </a:r>
          </a:p>
        </p:txBody>
      </p:sp>
      <p:sp>
        <p:nvSpPr>
          <p:cNvPr id="111" name="幻燈片編號"/>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聲明">
    <p:spTree>
      <p:nvGrpSpPr>
        <p:cNvPr id="1" name=""/>
        <p:cNvGrpSpPr/>
        <p:nvPr/>
      </p:nvGrpSpPr>
      <p:grpSpPr>
        <a:xfrm>
          <a:off x="0" y="0"/>
          <a:ext cx="0" cy="0"/>
          <a:chOff x="0" y="0"/>
          <a:chExt cx="0" cy="0"/>
        </a:xfrm>
      </p:grpSpPr>
      <p:sp>
        <p:nvSpPr>
          <p:cNvPr id="118" name="內文層級一…"/>
          <p:cNvSpPr txBox="1"/>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pc="-232" sz="11600">
                <a:latin typeface="Helvetica Neue Medium"/>
                <a:ea typeface="Helvetica Neue Medium"/>
                <a:cs typeface="Helvetica Neue Medium"/>
                <a:sym typeface="Helvetica Neue Medium"/>
              </a:defRPr>
            </a:lvl1pPr>
            <a:lvl2pPr marL="0" indent="457200" algn="ctr">
              <a:lnSpc>
                <a:spcPct val="80000"/>
              </a:lnSpc>
              <a:spcBef>
                <a:spcPts val="0"/>
              </a:spcBef>
              <a:buSzTx/>
              <a:buNone/>
              <a:defRPr spc="-232" sz="11600">
                <a:latin typeface="Helvetica Neue Medium"/>
                <a:ea typeface="Helvetica Neue Medium"/>
                <a:cs typeface="Helvetica Neue Medium"/>
                <a:sym typeface="Helvetica Neue Medium"/>
              </a:defRPr>
            </a:lvl2pPr>
            <a:lvl3pPr marL="0" indent="914400" algn="ctr">
              <a:lnSpc>
                <a:spcPct val="80000"/>
              </a:lnSpc>
              <a:spcBef>
                <a:spcPts val="0"/>
              </a:spcBef>
              <a:buSzTx/>
              <a:buNone/>
              <a:defRPr spc="-232" sz="11600">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pc="-232" sz="11600">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pc="-232" sz="11600">
                <a:latin typeface="Helvetica Neue Medium"/>
                <a:ea typeface="Helvetica Neue Medium"/>
                <a:cs typeface="Helvetica Neue Medium"/>
                <a:sym typeface="Helvetica Neue Medium"/>
              </a:defRPr>
            </a:lvl5pPr>
          </a:lstStyle>
          <a:p>
            <a:pPr/>
            <a:r>
              <a:t>聲明</a:t>
            </a:r>
          </a:p>
          <a:p>
            <a:pPr lvl="1"/>
            <a:r>
              <a:t/>
            </a:r>
          </a:p>
          <a:p>
            <a:pPr lvl="2"/>
            <a:r>
              <a:t/>
            </a:r>
          </a:p>
          <a:p>
            <a:pPr lvl="3"/>
            <a:r>
              <a:t/>
            </a:r>
          </a:p>
          <a:p>
            <a:pPr lvl="4"/>
            <a:r>
              <a:t/>
            </a:r>
          </a:p>
        </p:txBody>
      </p:sp>
      <p:sp>
        <p:nvSpPr>
          <p:cNvPr id="119" name="幻燈片編號"/>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重要事實">
    <p:spTree>
      <p:nvGrpSpPr>
        <p:cNvPr id="1" name=""/>
        <p:cNvGrpSpPr/>
        <p:nvPr/>
      </p:nvGrpSpPr>
      <p:grpSpPr>
        <a:xfrm>
          <a:off x="0" y="0"/>
          <a:ext cx="0" cy="0"/>
          <a:chOff x="0" y="0"/>
          <a:chExt cx="0" cy="0"/>
        </a:xfrm>
      </p:grpSpPr>
      <p:sp>
        <p:nvSpPr>
          <p:cNvPr id="126" name="詳細資訊"/>
          <p:cNvSpPr txBox="1"/>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726440">
              <a:lnSpc>
                <a:spcPct val="100000"/>
              </a:lnSpc>
              <a:spcBef>
                <a:spcPts val="0"/>
              </a:spcBef>
              <a:buSzTx/>
              <a:buNone/>
              <a:defRPr b="1" sz="4840"/>
            </a:lvl1pPr>
          </a:lstStyle>
          <a:p>
            <a:pPr/>
            <a:r>
              <a:t>詳細資訊</a:t>
            </a:r>
          </a:p>
        </p:txBody>
      </p:sp>
      <p:sp>
        <p:nvSpPr>
          <p:cNvPr id="127" name="內文層級一…"/>
          <p:cNvSpPr txBox="1"/>
          <p:nvPr>
            <p:ph type="body" idx="1" hasCustomPrompt="1"/>
          </p:nvPr>
        </p:nvSpPr>
        <p:spPr>
          <a:xfrm>
            <a:off x="1206500" y="935258"/>
            <a:ext cx="21971000" cy="7359063"/>
          </a:xfrm>
          <a:prstGeom prst="rect">
            <a:avLst/>
          </a:prstGeom>
        </p:spPr>
        <p:txBody>
          <a:bodyPr anchor="b"/>
          <a:lstStyle>
            <a:lvl1pPr marL="0" indent="0" algn="ctr">
              <a:lnSpc>
                <a:spcPct val="80000"/>
              </a:lnSpc>
              <a:spcBef>
                <a:spcPts val="0"/>
              </a:spcBef>
              <a:buSzTx/>
              <a:buNone/>
              <a:defRPr b="1" spc="-250" sz="25000"/>
            </a:lvl1pPr>
            <a:lvl2pPr marL="0" indent="457200" algn="ctr">
              <a:lnSpc>
                <a:spcPct val="80000"/>
              </a:lnSpc>
              <a:spcBef>
                <a:spcPts val="0"/>
              </a:spcBef>
              <a:buSzTx/>
              <a:buNone/>
              <a:defRPr b="1" spc="-250" sz="25000"/>
            </a:lvl2pPr>
            <a:lvl3pPr marL="0" indent="914400" algn="ctr">
              <a:lnSpc>
                <a:spcPct val="80000"/>
              </a:lnSpc>
              <a:spcBef>
                <a:spcPts val="0"/>
              </a:spcBef>
              <a:buSzTx/>
              <a:buNone/>
              <a:defRPr b="1" spc="-250" sz="25000"/>
            </a:lvl3pPr>
            <a:lvl4pPr marL="0" indent="1371600" algn="ctr">
              <a:lnSpc>
                <a:spcPct val="80000"/>
              </a:lnSpc>
              <a:spcBef>
                <a:spcPts val="0"/>
              </a:spcBef>
              <a:buSzTx/>
              <a:buNone/>
              <a:defRPr b="1" spc="-250" sz="25000"/>
            </a:lvl4pPr>
            <a:lvl5pPr marL="0" indent="1828800" algn="ctr">
              <a:lnSpc>
                <a:spcPct val="80000"/>
              </a:lnSpc>
              <a:spcBef>
                <a:spcPts val="0"/>
              </a:spcBef>
              <a:buSzTx/>
              <a:buNone/>
              <a:defRPr b="1" spc="-250" sz="25000"/>
            </a:lvl5pPr>
          </a:lstStyle>
          <a:p>
            <a:pPr/>
            <a:r>
              <a:t>100%</a:t>
            </a:r>
          </a:p>
          <a:p>
            <a:pPr lvl="1"/>
            <a:r>
              <a:t/>
            </a:r>
          </a:p>
          <a:p>
            <a:pPr lvl="2"/>
            <a:r>
              <a:t/>
            </a:r>
          </a:p>
          <a:p>
            <a:pPr lvl="3"/>
            <a:r>
              <a:t/>
            </a:r>
          </a:p>
          <a:p>
            <a:pPr lvl="4"/>
            <a:r>
              <a:t/>
            </a:r>
          </a:p>
        </p:txBody>
      </p:sp>
      <p:sp>
        <p:nvSpPr>
          <p:cNvPr id="128" name="幻燈片編號"/>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名言語錄">
    <p:spTree>
      <p:nvGrpSpPr>
        <p:cNvPr id="1" name=""/>
        <p:cNvGrpSpPr/>
        <p:nvPr/>
      </p:nvGrpSpPr>
      <p:grpSpPr>
        <a:xfrm>
          <a:off x="0" y="0"/>
          <a:ext cx="0" cy="0"/>
          <a:chOff x="0" y="0"/>
          <a:chExt cx="0" cy="0"/>
        </a:xfrm>
      </p:grpSpPr>
      <p:sp>
        <p:nvSpPr>
          <p:cNvPr id="135" name="出處"/>
          <p:cNvSpPr txBox="1"/>
          <p:nvPr>
            <p:ph type="body" sz="quarter" idx="21" hasCustomPrompt="1"/>
          </p:nvPr>
        </p:nvSpPr>
        <p:spPr>
          <a:xfrm>
            <a:off x="2480825" y="10675453"/>
            <a:ext cx="20149252" cy="636979"/>
          </a:xfrm>
          <a:prstGeom prst="rect">
            <a:avLst/>
          </a:prstGeom>
        </p:spPr>
        <p:txBody>
          <a:bodyPr lIns="45719" tIns="45719" rIns="45719" bIns="45719"/>
          <a:lstStyle>
            <a:lvl1pPr marL="0" indent="0" defTabSz="701675">
              <a:lnSpc>
                <a:spcPct val="100000"/>
              </a:lnSpc>
              <a:spcBef>
                <a:spcPts val="0"/>
              </a:spcBef>
              <a:buSzTx/>
              <a:buNone/>
              <a:defRPr b="1" sz="3060"/>
            </a:lvl1pPr>
          </a:lstStyle>
          <a:p>
            <a:pPr/>
            <a:r>
              <a:t>出處</a:t>
            </a:r>
          </a:p>
        </p:txBody>
      </p:sp>
      <p:sp>
        <p:nvSpPr>
          <p:cNvPr id="136" name="內文層級一…"/>
          <p:cNvSpPr txBox="1"/>
          <p:nvPr>
            <p:ph type="body" sz="half" idx="1" hasCustomPrompt="1"/>
          </p:nvPr>
        </p:nvSpPr>
        <p:spPr>
          <a:xfrm>
            <a:off x="1753923" y="4939860"/>
            <a:ext cx="20876154" cy="3836280"/>
          </a:xfrm>
          <a:prstGeom prst="rect">
            <a:avLst/>
          </a:prstGeom>
        </p:spPr>
        <p:txBody>
          <a:bodyPr anchor="ctr"/>
          <a:lstStyle>
            <a:lvl1pPr marL="638923" indent="-469900">
              <a:spcBef>
                <a:spcPts val="0"/>
              </a:spcBef>
              <a:buSzTx/>
              <a:buNone/>
              <a:defRPr spc="-170" sz="8500">
                <a:latin typeface="Helvetica Neue Medium"/>
                <a:ea typeface="Helvetica Neue Medium"/>
                <a:cs typeface="Helvetica Neue Medium"/>
                <a:sym typeface="Helvetica Neue Medium"/>
              </a:defRPr>
            </a:lvl1pPr>
            <a:lvl2pPr marL="638923" indent="-12700">
              <a:spcBef>
                <a:spcPts val="0"/>
              </a:spcBef>
              <a:buSzTx/>
              <a:buNone/>
              <a:defRPr spc="-170" sz="8500">
                <a:latin typeface="Helvetica Neue Medium"/>
                <a:ea typeface="Helvetica Neue Medium"/>
                <a:cs typeface="Helvetica Neue Medium"/>
                <a:sym typeface="Helvetica Neue Medium"/>
              </a:defRPr>
            </a:lvl2pPr>
            <a:lvl3pPr marL="638923" indent="444500">
              <a:spcBef>
                <a:spcPts val="0"/>
              </a:spcBef>
              <a:buSzTx/>
              <a:buNone/>
              <a:defRPr spc="-170" sz="8500">
                <a:latin typeface="Helvetica Neue Medium"/>
                <a:ea typeface="Helvetica Neue Medium"/>
                <a:cs typeface="Helvetica Neue Medium"/>
                <a:sym typeface="Helvetica Neue Medium"/>
              </a:defRPr>
            </a:lvl3pPr>
            <a:lvl4pPr marL="638923" indent="901700">
              <a:spcBef>
                <a:spcPts val="0"/>
              </a:spcBef>
              <a:buSzTx/>
              <a:buNone/>
              <a:defRPr spc="-170" sz="8500">
                <a:latin typeface="Helvetica Neue Medium"/>
                <a:ea typeface="Helvetica Neue Medium"/>
                <a:cs typeface="Helvetica Neue Medium"/>
                <a:sym typeface="Helvetica Neue Medium"/>
              </a:defRPr>
            </a:lvl4pPr>
            <a:lvl5pPr marL="638923" indent="1358900">
              <a:spcBef>
                <a:spcPts val="0"/>
              </a:spcBef>
              <a:buSzTx/>
              <a:buNone/>
              <a:defRPr spc="-170" sz="8500">
                <a:latin typeface="Helvetica Neue Medium"/>
                <a:ea typeface="Helvetica Neue Medium"/>
                <a:cs typeface="Helvetica Neue Medium"/>
                <a:sym typeface="Helvetica Neue Medium"/>
              </a:defRPr>
            </a:lvl5pPr>
          </a:lstStyle>
          <a:p>
            <a:pPr/>
            <a:r>
              <a:t>「著名的引言」</a:t>
            </a:r>
          </a:p>
          <a:p>
            <a:pPr lvl="1"/>
            <a:r>
              <a:t/>
            </a:r>
          </a:p>
          <a:p>
            <a:pPr lvl="2"/>
            <a:r>
              <a:t/>
            </a:r>
          </a:p>
          <a:p>
            <a:pPr lvl="3"/>
            <a:r>
              <a:t/>
            </a:r>
          </a:p>
          <a:p>
            <a:pPr lvl="4"/>
            <a:r>
              <a:t/>
            </a:r>
          </a:p>
        </p:txBody>
      </p:sp>
      <p:sp>
        <p:nvSpPr>
          <p:cNvPr id="137" name="幻燈片編號"/>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照片 - 一頁三張">
    <p:spTree>
      <p:nvGrpSpPr>
        <p:cNvPr id="1" name=""/>
        <p:cNvGrpSpPr/>
        <p:nvPr/>
      </p:nvGrpSpPr>
      <p:grpSpPr>
        <a:xfrm>
          <a:off x="0" y="0"/>
          <a:ext cx="0" cy="0"/>
          <a:chOff x="0" y="0"/>
          <a:chExt cx="0" cy="0"/>
        </a:xfrm>
      </p:grpSpPr>
      <p:sp>
        <p:nvSpPr>
          <p:cNvPr id="144" name="生長在岩石之間野生植物的特寫"/>
          <p:cNvSpPr/>
          <p:nvPr>
            <p:ph type="pic" sz="quarter" idx="21"/>
          </p:nvPr>
        </p:nvSpPr>
        <p:spPr>
          <a:xfrm>
            <a:off x="15430500" y="7085409"/>
            <a:ext cx="8128000" cy="5410201"/>
          </a:xfrm>
          <a:prstGeom prst="rect">
            <a:avLst/>
          </a:prstGeom>
        </p:spPr>
        <p:txBody>
          <a:bodyPr lIns="91439" tIns="45719" rIns="91439" bIns="45719">
            <a:noAutofit/>
          </a:bodyPr>
          <a:lstStyle/>
          <a:p>
            <a:pPr/>
          </a:p>
        </p:txBody>
      </p:sp>
      <p:sp>
        <p:nvSpPr>
          <p:cNvPr id="145" name="烏雲下的大片岩層前面是條土沙道"/>
          <p:cNvSpPr/>
          <p:nvPr>
            <p:ph type="pic" idx="22"/>
          </p:nvPr>
        </p:nvSpPr>
        <p:spPr>
          <a:xfrm>
            <a:off x="-2933700" y="1270000"/>
            <a:ext cx="22699133" cy="11277600"/>
          </a:xfrm>
          <a:prstGeom prst="rect">
            <a:avLst/>
          </a:prstGeom>
        </p:spPr>
        <p:txBody>
          <a:bodyPr lIns="91439" tIns="45719" rIns="91439" bIns="45719">
            <a:noAutofit/>
          </a:bodyPr>
          <a:lstStyle/>
          <a:p>
            <a:pPr/>
          </a:p>
        </p:txBody>
      </p:sp>
      <p:sp>
        <p:nvSpPr>
          <p:cNvPr id="146" name="生長在熔岩石之間野生植物的特寫"/>
          <p:cNvSpPr/>
          <p:nvPr>
            <p:ph type="pic" sz="quarter" idx="23"/>
          </p:nvPr>
        </p:nvSpPr>
        <p:spPr>
          <a:xfrm>
            <a:off x="15430500" y="1270000"/>
            <a:ext cx="8128000" cy="5410200"/>
          </a:xfrm>
          <a:prstGeom prst="rect">
            <a:avLst/>
          </a:prstGeom>
        </p:spPr>
        <p:txBody>
          <a:bodyPr lIns="91439" tIns="45719" rIns="91439" bIns="45719">
            <a:noAutofit/>
          </a:bodyPr>
          <a:lstStyle/>
          <a:p>
            <a:pPr/>
          </a:p>
        </p:txBody>
      </p:sp>
      <p:sp>
        <p:nvSpPr>
          <p:cNvPr id="147" name="幻燈片編號"/>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照片">
    <p:spTree>
      <p:nvGrpSpPr>
        <p:cNvPr id="1" name=""/>
        <p:cNvGrpSpPr/>
        <p:nvPr/>
      </p:nvGrpSpPr>
      <p:grpSpPr>
        <a:xfrm>
          <a:off x="0" y="0"/>
          <a:ext cx="0" cy="0"/>
          <a:chOff x="0" y="0"/>
          <a:chExt cx="0" cy="0"/>
        </a:xfrm>
      </p:grpSpPr>
      <p:sp>
        <p:nvSpPr>
          <p:cNvPr id="154" name="瀑布周圍有綠色岩石景觀"/>
          <p:cNvSpPr/>
          <p:nvPr>
            <p:ph type="pic" idx="21"/>
          </p:nvPr>
        </p:nvSpPr>
        <p:spPr>
          <a:xfrm>
            <a:off x="-1511300" y="-3721100"/>
            <a:ext cx="28511500" cy="19030242"/>
          </a:xfrm>
          <a:prstGeom prst="rect">
            <a:avLst/>
          </a:prstGeom>
        </p:spPr>
        <p:txBody>
          <a:bodyPr lIns="91439" tIns="45719" rIns="91439" bIns="45719">
            <a:noAutofit/>
          </a:bodyPr>
          <a:lstStyle/>
          <a:p>
            <a:pPr/>
          </a:p>
        </p:txBody>
      </p:sp>
      <p:sp>
        <p:nvSpPr>
          <p:cNvPr id="155" name="幻燈片編號"/>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空白">
    <p:spTree>
      <p:nvGrpSpPr>
        <p:cNvPr id="1" name=""/>
        <p:cNvGrpSpPr/>
        <p:nvPr/>
      </p:nvGrpSpPr>
      <p:grpSpPr>
        <a:xfrm>
          <a:off x="0" y="0"/>
          <a:ext cx="0" cy="0"/>
          <a:chOff x="0" y="0"/>
          <a:chExt cx="0" cy="0"/>
        </a:xfrm>
      </p:grpSpPr>
      <p:sp>
        <p:nvSpPr>
          <p:cNvPr id="162" name="幻燈片編號"/>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標題及內容">
    <p:bg>
      <p:bgPr>
        <a:solidFill>
          <a:srgbClr val="FFFFFF"/>
        </a:solidFill>
      </p:bgPr>
    </p:bg>
    <p:spTree>
      <p:nvGrpSpPr>
        <p:cNvPr id="1" name=""/>
        <p:cNvGrpSpPr/>
        <p:nvPr/>
      </p:nvGrpSpPr>
      <p:grpSpPr>
        <a:xfrm>
          <a:off x="0" y="0"/>
          <a:ext cx="0" cy="0"/>
          <a:chOff x="0" y="0"/>
          <a:chExt cx="0" cy="0"/>
        </a:xfrm>
      </p:grpSpPr>
      <p:sp>
        <p:nvSpPr>
          <p:cNvPr id="169" name="大標題文字"/>
          <p:cNvSpPr txBox="1"/>
          <p:nvPr>
            <p:ph type="title"/>
          </p:nvPr>
        </p:nvSpPr>
        <p:spPr>
          <a:xfrm>
            <a:off x="1676400" y="730250"/>
            <a:ext cx="21031200" cy="2651126"/>
          </a:xfrm>
          <a:prstGeom prst="rect">
            <a:avLst/>
          </a:prstGeom>
        </p:spPr>
        <p:txBody>
          <a:bodyPr lIns="91437" tIns="91437" rIns="91437" bIns="91437" anchor="ctr"/>
          <a:lstStyle>
            <a:lvl1pPr defTabSz="1828800">
              <a:lnSpc>
                <a:spcPct val="90000"/>
              </a:lnSpc>
              <a:defRPr b="0" spc="0" sz="8800">
                <a:solidFill>
                  <a:srgbClr val="000000"/>
                </a:solidFill>
                <a:latin typeface="Calibri Light"/>
                <a:ea typeface="Calibri Light"/>
                <a:cs typeface="Calibri Light"/>
                <a:sym typeface="Calibri Light"/>
              </a:defRPr>
            </a:lvl1pPr>
          </a:lstStyle>
          <a:p>
            <a:pPr/>
            <a:r>
              <a:t>大標題文字</a:t>
            </a:r>
          </a:p>
        </p:txBody>
      </p:sp>
      <p:sp>
        <p:nvSpPr>
          <p:cNvPr id="170" name="內文層級一…"/>
          <p:cNvSpPr txBox="1"/>
          <p:nvPr>
            <p:ph type="body" idx="1"/>
          </p:nvPr>
        </p:nvSpPr>
        <p:spPr>
          <a:xfrm>
            <a:off x="1676400" y="3651250"/>
            <a:ext cx="21031200" cy="8702676"/>
          </a:xfrm>
          <a:prstGeom prst="rect">
            <a:avLst/>
          </a:prstGeom>
        </p:spPr>
        <p:txBody>
          <a:bodyPr lIns="91437" tIns="91437" rIns="91437" bIns="91437"/>
          <a:lstStyle>
            <a:lvl1pPr marL="457200" indent="-457200" defTabSz="1828800">
              <a:spcBef>
                <a:spcPts val="2000"/>
              </a:spcBef>
              <a:buSzPct val="100000"/>
              <a:buFont typeface="Arial"/>
              <a:defRPr sz="5600">
                <a:solidFill>
                  <a:srgbClr val="000000"/>
                </a:solidFill>
                <a:latin typeface="Calibri"/>
                <a:ea typeface="Calibri"/>
                <a:cs typeface="Calibri"/>
                <a:sym typeface="Calibri"/>
              </a:defRPr>
            </a:lvl1pPr>
            <a:lvl2pPr marL="990600" indent="-533400" defTabSz="1828800">
              <a:spcBef>
                <a:spcPts val="2000"/>
              </a:spcBef>
              <a:buSzPct val="100000"/>
              <a:buFont typeface="Arial"/>
              <a:defRPr sz="5600">
                <a:solidFill>
                  <a:srgbClr val="000000"/>
                </a:solidFill>
                <a:latin typeface="Calibri"/>
                <a:ea typeface="Calibri"/>
                <a:cs typeface="Calibri"/>
                <a:sym typeface="Calibri"/>
              </a:defRPr>
            </a:lvl2pPr>
            <a:lvl3pPr marL="1554477" indent="-640077" defTabSz="1828800">
              <a:spcBef>
                <a:spcPts val="2000"/>
              </a:spcBef>
              <a:buSzPct val="100000"/>
              <a:buFont typeface="Arial"/>
              <a:defRPr sz="5600">
                <a:solidFill>
                  <a:srgbClr val="000000"/>
                </a:solidFill>
                <a:latin typeface="Calibri"/>
                <a:ea typeface="Calibri"/>
                <a:cs typeface="Calibri"/>
                <a:sym typeface="Calibri"/>
              </a:defRPr>
            </a:lvl3pPr>
            <a:lvl4pPr marL="2082800" indent="-711200" defTabSz="1828800">
              <a:spcBef>
                <a:spcPts val="2000"/>
              </a:spcBef>
              <a:buSzPct val="100000"/>
              <a:buFont typeface="Arial"/>
              <a:defRPr sz="5600">
                <a:solidFill>
                  <a:srgbClr val="000000"/>
                </a:solidFill>
                <a:latin typeface="Calibri"/>
                <a:ea typeface="Calibri"/>
                <a:cs typeface="Calibri"/>
                <a:sym typeface="Calibri"/>
              </a:defRPr>
            </a:lvl4pPr>
            <a:lvl5pPr marL="2540000" indent="-711200" defTabSz="1828800">
              <a:spcBef>
                <a:spcPts val="2000"/>
              </a:spcBef>
              <a:buSzPct val="100000"/>
              <a:buFont typeface="Arial"/>
              <a:defRPr sz="5600">
                <a:solidFill>
                  <a:srgbClr val="000000"/>
                </a:solidFill>
                <a:latin typeface="Calibri"/>
                <a:ea typeface="Calibri"/>
                <a:cs typeface="Calibri"/>
                <a:sym typeface="Calibri"/>
              </a:defRPr>
            </a:lvl5pPr>
          </a:lstStyle>
          <a:p>
            <a:pPr/>
            <a:r>
              <a:t>內文層級一</a:t>
            </a:r>
          </a:p>
          <a:p>
            <a:pPr lvl="1"/>
            <a:r>
              <a:t>內文層級二</a:t>
            </a:r>
          </a:p>
          <a:p>
            <a:pPr lvl="2"/>
            <a:r>
              <a:t>內文層級三</a:t>
            </a:r>
          </a:p>
          <a:p>
            <a:pPr lvl="3"/>
            <a:r>
              <a:t>內文層級四</a:t>
            </a:r>
          </a:p>
          <a:p>
            <a:pPr lvl="4"/>
            <a:r>
              <a:t>內文層級五</a:t>
            </a:r>
          </a:p>
        </p:txBody>
      </p:sp>
      <p:sp>
        <p:nvSpPr>
          <p:cNvPr id="171" name="幻燈片編號"/>
          <p:cNvSpPr txBox="1"/>
          <p:nvPr>
            <p:ph type="sldNum" sz="quarter" idx="2"/>
          </p:nvPr>
        </p:nvSpPr>
        <p:spPr>
          <a:xfrm>
            <a:off x="22203056" y="12835872"/>
            <a:ext cx="504544" cy="483906"/>
          </a:xfrm>
          <a:prstGeom prst="rect">
            <a:avLst/>
          </a:prstGeom>
        </p:spPr>
        <p:txBody>
          <a:bodyPr lIns="91437" tIns="91437" rIns="91437" bIns="91437" anchor="ctr"/>
          <a:lstStyle>
            <a:lvl1pPr algn="r" defTabSz="1828800">
              <a:defRPr sz="2400">
                <a:solidFill>
                  <a:srgbClr val="888888"/>
                </a:solidFill>
                <a:latin typeface="Calibri"/>
                <a:ea typeface="Calibri"/>
                <a:cs typeface="Calibri"/>
                <a:sym typeface="Calibri"/>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大標題與照片">
    <p:spTree>
      <p:nvGrpSpPr>
        <p:cNvPr id="1" name=""/>
        <p:cNvGrpSpPr/>
        <p:nvPr/>
      </p:nvGrpSpPr>
      <p:grpSpPr>
        <a:xfrm>
          <a:off x="0" y="0"/>
          <a:ext cx="0" cy="0"/>
          <a:chOff x="0" y="0"/>
          <a:chExt cx="0" cy="0"/>
        </a:xfrm>
      </p:grpSpPr>
      <p:sp>
        <p:nvSpPr>
          <p:cNvPr id="21" name="綠色丘陵景觀"/>
          <p:cNvSpPr/>
          <p:nvPr>
            <p:ph type="pic" idx="21"/>
          </p:nvPr>
        </p:nvSpPr>
        <p:spPr>
          <a:xfrm>
            <a:off x="-431800" y="-4038600"/>
            <a:ext cx="29464000" cy="18034000"/>
          </a:xfrm>
          <a:prstGeom prst="rect">
            <a:avLst/>
          </a:prstGeom>
        </p:spPr>
        <p:txBody>
          <a:bodyPr lIns="91439" tIns="45719" rIns="91439" bIns="45719">
            <a:noAutofit/>
          </a:bodyPr>
          <a:lstStyle/>
          <a:p>
            <a:pPr/>
          </a:p>
        </p:txBody>
      </p:sp>
      <p:sp>
        <p:nvSpPr>
          <p:cNvPr id="22" name="簡報標題"/>
          <p:cNvSpPr txBox="1"/>
          <p:nvPr>
            <p:ph type="title" hasCustomPrompt="1"/>
          </p:nvPr>
        </p:nvSpPr>
        <p:spPr>
          <a:xfrm>
            <a:off x="1206500" y="7124700"/>
            <a:ext cx="21971000" cy="4648200"/>
          </a:xfrm>
          <a:prstGeom prst="rect">
            <a:avLst/>
          </a:prstGeom>
        </p:spPr>
        <p:txBody>
          <a:bodyPr anchor="b"/>
          <a:lstStyle>
            <a:lvl1pPr>
              <a:defRPr spc="-232" sz="11600"/>
            </a:lvl1pPr>
          </a:lstStyle>
          <a:p>
            <a:pPr/>
            <a:r>
              <a:t>簡報標題</a:t>
            </a:r>
          </a:p>
        </p:txBody>
      </p:sp>
      <p:sp>
        <p:nvSpPr>
          <p:cNvPr id="23" name="作者和日期"/>
          <p:cNvSpPr txBox="1"/>
          <p:nvPr>
            <p:ph type="body" sz="quarter" idx="22" hasCustomPrompt="1"/>
          </p:nvPr>
        </p:nvSpPr>
        <p:spPr>
          <a:xfrm>
            <a:off x="1207690" y="1106137"/>
            <a:ext cx="21968621" cy="636979"/>
          </a:xfrm>
          <a:prstGeom prst="rect">
            <a:avLst/>
          </a:prstGeom>
        </p:spPr>
        <p:txBody>
          <a:bodyPr lIns="45719" tIns="45719" rIns="45719" bIns="45719"/>
          <a:lstStyle>
            <a:lvl1pPr marL="0" indent="0" defTabSz="701675">
              <a:lnSpc>
                <a:spcPct val="100000"/>
              </a:lnSpc>
              <a:spcBef>
                <a:spcPts val="0"/>
              </a:spcBef>
              <a:buSzTx/>
              <a:buNone/>
              <a:defRPr b="1" sz="3060"/>
            </a:lvl1pPr>
          </a:lstStyle>
          <a:p>
            <a:pPr/>
            <a:r>
              <a:t>作者和日期</a:t>
            </a:r>
          </a:p>
        </p:txBody>
      </p:sp>
      <p:sp>
        <p:nvSpPr>
          <p:cNvPr id="24" name="內文層級一…"/>
          <p:cNvSpPr txBox="1"/>
          <p:nvPr>
            <p:ph type="body" sz="quarter" idx="1" hasCustomPrompt="1"/>
          </p:nvPr>
        </p:nvSpPr>
        <p:spPr>
          <a:xfrm>
            <a:off x="1206500" y="11609910"/>
            <a:ext cx="21971000" cy="1144688"/>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簡報子標題</a:t>
            </a:r>
          </a:p>
          <a:p>
            <a:pPr lvl="1"/>
            <a:r>
              <a:t/>
            </a:r>
          </a:p>
          <a:p>
            <a:pPr lvl="2"/>
            <a:r>
              <a:t/>
            </a:r>
          </a:p>
          <a:p>
            <a:pPr lvl="3"/>
            <a:r>
              <a:t/>
            </a:r>
          </a:p>
          <a:p>
            <a:pPr lvl="4"/>
            <a:r>
              <a:t/>
            </a:r>
          </a:p>
        </p:txBody>
      </p:sp>
      <p:sp>
        <p:nvSpPr>
          <p:cNvPr id="25" name="幻燈片編號"/>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大標題與替用照片 ">
    <p:spTree>
      <p:nvGrpSpPr>
        <p:cNvPr id="1" name=""/>
        <p:cNvGrpSpPr/>
        <p:nvPr/>
      </p:nvGrpSpPr>
      <p:grpSpPr>
        <a:xfrm>
          <a:off x="0" y="0"/>
          <a:ext cx="0" cy="0"/>
          <a:chOff x="0" y="0"/>
          <a:chExt cx="0" cy="0"/>
        </a:xfrm>
      </p:grpSpPr>
      <p:sp>
        <p:nvSpPr>
          <p:cNvPr id="32" name="幻燈片標題"/>
          <p:cNvSpPr txBox="1"/>
          <p:nvPr>
            <p:ph type="title" hasCustomPrompt="1"/>
          </p:nvPr>
        </p:nvSpPr>
        <p:spPr>
          <a:xfrm>
            <a:off x="1206500" y="1270000"/>
            <a:ext cx="9779000" cy="5882273"/>
          </a:xfrm>
          <a:prstGeom prst="rect">
            <a:avLst/>
          </a:prstGeom>
        </p:spPr>
        <p:txBody>
          <a:bodyPr anchor="b"/>
          <a:lstStyle/>
          <a:p>
            <a:pPr/>
            <a:r>
              <a:t>幻燈片標題</a:t>
            </a:r>
          </a:p>
        </p:txBody>
      </p:sp>
      <p:sp>
        <p:nvSpPr>
          <p:cNvPr id="33" name="內文層級一…"/>
          <p:cNvSpPr txBox="1"/>
          <p:nvPr>
            <p:ph type="body" sz="quarter" idx="1" hasCustomPrompt="1"/>
          </p:nvPr>
        </p:nvSpPr>
        <p:spPr>
          <a:xfrm>
            <a:off x="1206500" y="7060576"/>
            <a:ext cx="9779000" cy="5382403"/>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幻燈片子標題</a:t>
            </a:r>
          </a:p>
          <a:p>
            <a:pPr lvl="1"/>
            <a:r>
              <a:t/>
            </a:r>
          </a:p>
          <a:p>
            <a:pPr lvl="2"/>
            <a:r>
              <a:t/>
            </a:r>
          </a:p>
          <a:p>
            <a:pPr lvl="3"/>
            <a:r>
              <a:t/>
            </a:r>
          </a:p>
          <a:p>
            <a:pPr lvl="4"/>
            <a:r>
              <a:t/>
            </a:r>
          </a:p>
        </p:txBody>
      </p:sp>
      <p:sp>
        <p:nvSpPr>
          <p:cNvPr id="34" name="長滿苔蘚的岩石"/>
          <p:cNvSpPr/>
          <p:nvPr>
            <p:ph type="pic" sz="half" idx="21"/>
          </p:nvPr>
        </p:nvSpPr>
        <p:spPr>
          <a:xfrm>
            <a:off x="12052303" y="1270000"/>
            <a:ext cx="11188406" cy="11209889"/>
          </a:xfrm>
          <a:prstGeom prst="rect">
            <a:avLst/>
          </a:prstGeom>
        </p:spPr>
        <p:txBody>
          <a:bodyPr lIns="91439" tIns="45719" rIns="91439" bIns="45719">
            <a:noAutofit/>
          </a:bodyPr>
          <a:lstStyle/>
          <a:p>
            <a:pPr/>
          </a:p>
        </p:txBody>
      </p:sp>
      <p:sp>
        <p:nvSpPr>
          <p:cNvPr id="35" name="幻燈片編號"/>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大標題與項目符號">
    <p:spTree>
      <p:nvGrpSpPr>
        <p:cNvPr id="1" name=""/>
        <p:cNvGrpSpPr/>
        <p:nvPr/>
      </p:nvGrpSpPr>
      <p:grpSpPr>
        <a:xfrm>
          <a:off x="0" y="0"/>
          <a:ext cx="0" cy="0"/>
          <a:chOff x="0" y="0"/>
          <a:chExt cx="0" cy="0"/>
        </a:xfrm>
      </p:grpSpPr>
      <p:sp>
        <p:nvSpPr>
          <p:cNvPr id="42" name="幻燈片標題"/>
          <p:cNvSpPr txBox="1"/>
          <p:nvPr>
            <p:ph type="title" hasCustomPrompt="1"/>
          </p:nvPr>
        </p:nvSpPr>
        <p:spPr>
          <a:prstGeom prst="rect">
            <a:avLst/>
          </a:prstGeom>
        </p:spPr>
        <p:txBody>
          <a:bodyPr/>
          <a:lstStyle/>
          <a:p>
            <a:pPr/>
            <a:r>
              <a:t>幻燈片標題</a:t>
            </a:r>
          </a:p>
        </p:txBody>
      </p:sp>
      <p:sp>
        <p:nvSpPr>
          <p:cNvPr id="43" name="幻燈片子標題"/>
          <p:cNvSpPr txBox="1"/>
          <p:nvPr>
            <p:ph type="body" sz="quarter" idx="21" hasCustomPrompt="1"/>
          </p:nvPr>
        </p:nvSpPr>
        <p:spPr>
          <a:xfrm>
            <a:off x="1206500" y="2245962"/>
            <a:ext cx="21971000" cy="934780"/>
          </a:xfrm>
          <a:prstGeom prst="rect">
            <a:avLst/>
          </a:prstGeom>
        </p:spPr>
        <p:txBody>
          <a:bodyPr lIns="45719" tIns="45719" rIns="45719" bIns="45719"/>
          <a:lstStyle>
            <a:lvl1pPr marL="0" indent="0" defTabSz="726440">
              <a:lnSpc>
                <a:spcPct val="100000"/>
              </a:lnSpc>
              <a:spcBef>
                <a:spcPts val="0"/>
              </a:spcBef>
              <a:buSzTx/>
              <a:buNone/>
              <a:defRPr b="1" sz="4840"/>
            </a:lvl1pPr>
          </a:lstStyle>
          <a:p>
            <a:pPr/>
            <a:r>
              <a:t>幻燈片子標題</a:t>
            </a:r>
          </a:p>
        </p:txBody>
      </p:sp>
      <p:sp>
        <p:nvSpPr>
          <p:cNvPr id="44" name="內文層級一…"/>
          <p:cNvSpPr txBox="1"/>
          <p:nvPr>
            <p:ph type="body" idx="1" hasCustomPrompt="1"/>
          </p:nvPr>
        </p:nvSpPr>
        <p:spPr>
          <a:prstGeom prst="rect">
            <a:avLst/>
          </a:prstGeom>
        </p:spPr>
        <p:txBody>
          <a:bodyPr/>
          <a:lstStyle/>
          <a:p>
            <a:pPr/>
            <a:r>
              <a:t>幻燈片項目符號文字</a:t>
            </a:r>
          </a:p>
          <a:p>
            <a:pPr lvl="1"/>
            <a:r>
              <a:t/>
            </a:r>
          </a:p>
          <a:p>
            <a:pPr lvl="2"/>
            <a:r>
              <a:t/>
            </a:r>
          </a:p>
          <a:p>
            <a:pPr lvl="3"/>
            <a:r>
              <a:t/>
            </a:r>
          </a:p>
          <a:p>
            <a:pPr lvl="4"/>
            <a:r>
              <a:t/>
            </a:r>
          </a:p>
        </p:txBody>
      </p:sp>
      <p:sp>
        <p:nvSpPr>
          <p:cNvPr id="45" name="幻燈片編號"/>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項目符號">
    <p:spTree>
      <p:nvGrpSpPr>
        <p:cNvPr id="1" name=""/>
        <p:cNvGrpSpPr/>
        <p:nvPr/>
      </p:nvGrpSpPr>
      <p:grpSpPr>
        <a:xfrm>
          <a:off x="0" y="0"/>
          <a:ext cx="0" cy="0"/>
          <a:chOff x="0" y="0"/>
          <a:chExt cx="0" cy="0"/>
        </a:xfrm>
      </p:grpSpPr>
      <p:sp>
        <p:nvSpPr>
          <p:cNvPr id="52" name="內文層級一…"/>
          <p:cNvSpPr txBox="1"/>
          <p:nvPr>
            <p:ph type="body" idx="1" hasCustomPrompt="1"/>
          </p:nvPr>
        </p:nvSpPr>
        <p:spPr>
          <a:prstGeom prst="rect">
            <a:avLst/>
          </a:prstGeom>
        </p:spPr>
        <p:txBody>
          <a:bodyPr numCol="2" spcCol="1098550"/>
          <a:lstStyle/>
          <a:p>
            <a:pPr/>
            <a:r>
              <a:t>幻燈片項目符號文字</a:t>
            </a:r>
          </a:p>
          <a:p>
            <a:pPr lvl="1"/>
            <a:r>
              <a:t/>
            </a:r>
          </a:p>
          <a:p>
            <a:pPr lvl="2"/>
            <a:r>
              <a:t/>
            </a:r>
          </a:p>
          <a:p>
            <a:pPr lvl="3"/>
            <a:r>
              <a:t/>
            </a:r>
          </a:p>
          <a:p>
            <a:pPr lvl="4"/>
            <a:r>
              <a:t/>
            </a:r>
          </a:p>
        </p:txBody>
      </p:sp>
      <p:sp>
        <p:nvSpPr>
          <p:cNvPr id="53" name="幻燈片編號"/>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大標題、項目符號與照片">
    <p:spTree>
      <p:nvGrpSpPr>
        <p:cNvPr id="1" name=""/>
        <p:cNvGrpSpPr/>
        <p:nvPr/>
      </p:nvGrpSpPr>
      <p:grpSpPr>
        <a:xfrm>
          <a:off x="0" y="0"/>
          <a:ext cx="0" cy="0"/>
          <a:chOff x="0" y="0"/>
          <a:chExt cx="0" cy="0"/>
        </a:xfrm>
      </p:grpSpPr>
      <p:sp>
        <p:nvSpPr>
          <p:cNvPr id="60" name="幻燈片標題"/>
          <p:cNvSpPr txBox="1"/>
          <p:nvPr>
            <p:ph type="title" hasCustomPrompt="1"/>
          </p:nvPr>
        </p:nvSpPr>
        <p:spPr>
          <a:xfrm>
            <a:off x="1206500" y="952500"/>
            <a:ext cx="9779000" cy="1435100"/>
          </a:xfrm>
          <a:prstGeom prst="rect">
            <a:avLst/>
          </a:prstGeom>
        </p:spPr>
        <p:txBody>
          <a:bodyPr/>
          <a:lstStyle/>
          <a:p>
            <a:pPr/>
            <a:r>
              <a:t>幻燈片標題</a:t>
            </a:r>
          </a:p>
        </p:txBody>
      </p:sp>
      <p:sp>
        <p:nvSpPr>
          <p:cNvPr id="61" name="幻燈片子標題"/>
          <p:cNvSpPr txBox="1"/>
          <p:nvPr>
            <p:ph type="body" sz="quarter" idx="21" hasCustomPrompt="1"/>
          </p:nvPr>
        </p:nvSpPr>
        <p:spPr>
          <a:xfrm>
            <a:off x="1206500" y="2245962"/>
            <a:ext cx="9779000" cy="934780"/>
          </a:xfrm>
          <a:prstGeom prst="rect">
            <a:avLst/>
          </a:prstGeom>
        </p:spPr>
        <p:txBody>
          <a:bodyPr lIns="45719" tIns="45719" rIns="45719" bIns="45719"/>
          <a:lstStyle>
            <a:lvl1pPr marL="0" indent="0" defTabSz="726440">
              <a:lnSpc>
                <a:spcPct val="100000"/>
              </a:lnSpc>
              <a:spcBef>
                <a:spcPts val="0"/>
              </a:spcBef>
              <a:buSzTx/>
              <a:buNone/>
              <a:defRPr b="1" sz="4840"/>
            </a:lvl1pPr>
          </a:lstStyle>
          <a:p>
            <a:pPr/>
            <a:r>
              <a:t>幻燈片子標題</a:t>
            </a:r>
          </a:p>
        </p:txBody>
      </p:sp>
      <p:sp>
        <p:nvSpPr>
          <p:cNvPr id="62" name="內文層級一…"/>
          <p:cNvSpPr txBox="1"/>
          <p:nvPr>
            <p:ph type="body" sz="half" idx="1" hasCustomPrompt="1"/>
          </p:nvPr>
        </p:nvSpPr>
        <p:spPr>
          <a:xfrm>
            <a:off x="1206500" y="4248504"/>
            <a:ext cx="9779000" cy="8256012"/>
          </a:xfrm>
          <a:prstGeom prst="rect">
            <a:avLst/>
          </a:prstGeom>
        </p:spPr>
        <p:txBody>
          <a:bodyPr/>
          <a:lstStyle/>
          <a:p>
            <a:pPr/>
            <a:r>
              <a:t>幻燈片項目符號文字</a:t>
            </a:r>
          </a:p>
          <a:p>
            <a:pPr lvl="1"/>
            <a:r>
              <a:t/>
            </a:r>
          </a:p>
          <a:p>
            <a:pPr lvl="2"/>
            <a:r>
              <a:t/>
            </a:r>
          </a:p>
          <a:p>
            <a:pPr lvl="3"/>
            <a:r>
              <a:t/>
            </a:r>
          </a:p>
          <a:p>
            <a:pPr lvl="4"/>
            <a:r>
              <a:t/>
            </a:r>
          </a:p>
        </p:txBody>
      </p:sp>
      <p:sp>
        <p:nvSpPr>
          <p:cNvPr id="63" name="烏雲下的大片岩層前面是條土沙道"/>
          <p:cNvSpPr/>
          <p:nvPr>
            <p:ph type="pic" idx="22"/>
          </p:nvPr>
        </p:nvSpPr>
        <p:spPr>
          <a:xfrm>
            <a:off x="6380200" y="1263848"/>
            <a:ext cx="22529801" cy="11193471"/>
          </a:xfrm>
          <a:prstGeom prst="rect">
            <a:avLst/>
          </a:prstGeom>
        </p:spPr>
        <p:txBody>
          <a:bodyPr lIns="91439" tIns="45719" rIns="91439" bIns="45719">
            <a:noAutofit/>
          </a:bodyPr>
          <a:lstStyle/>
          <a:p>
            <a:pPr/>
          </a:p>
        </p:txBody>
      </p:sp>
      <p:sp>
        <p:nvSpPr>
          <p:cNvPr id="64" name="幻燈片編號"/>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大標題、項目符號與小型即時影片">
    <p:spTree>
      <p:nvGrpSpPr>
        <p:cNvPr id="1" name=""/>
        <p:cNvGrpSpPr/>
        <p:nvPr/>
      </p:nvGrpSpPr>
      <p:grpSpPr>
        <a:xfrm>
          <a:off x="0" y="0"/>
          <a:ext cx="0" cy="0"/>
          <a:chOff x="0" y="0"/>
          <a:chExt cx="0" cy="0"/>
        </a:xfrm>
      </p:grpSpPr>
      <p:sp>
        <p:nvSpPr>
          <p:cNvPr id="71" name="幻燈片標題"/>
          <p:cNvSpPr txBox="1"/>
          <p:nvPr>
            <p:ph type="title" hasCustomPrompt="1"/>
          </p:nvPr>
        </p:nvSpPr>
        <p:spPr>
          <a:xfrm>
            <a:off x="1206500" y="952500"/>
            <a:ext cx="9779000" cy="1435100"/>
          </a:xfrm>
          <a:prstGeom prst="rect">
            <a:avLst/>
          </a:prstGeom>
        </p:spPr>
        <p:txBody>
          <a:bodyPr/>
          <a:lstStyle/>
          <a:p>
            <a:pPr/>
            <a:r>
              <a:t>幻燈片標題</a:t>
            </a:r>
          </a:p>
        </p:txBody>
      </p:sp>
      <p:sp>
        <p:nvSpPr>
          <p:cNvPr id="72" name="幻燈片子標題"/>
          <p:cNvSpPr txBox="1"/>
          <p:nvPr>
            <p:ph type="body" sz="quarter" idx="21" hasCustomPrompt="1"/>
          </p:nvPr>
        </p:nvSpPr>
        <p:spPr>
          <a:xfrm>
            <a:off x="1206500" y="2245962"/>
            <a:ext cx="9779000" cy="934780"/>
          </a:xfrm>
          <a:prstGeom prst="rect">
            <a:avLst/>
          </a:prstGeom>
        </p:spPr>
        <p:txBody>
          <a:bodyPr lIns="45719" tIns="45719" rIns="45719" bIns="45719"/>
          <a:lstStyle>
            <a:lvl1pPr marL="0" indent="0" defTabSz="726440">
              <a:lnSpc>
                <a:spcPct val="100000"/>
              </a:lnSpc>
              <a:spcBef>
                <a:spcPts val="0"/>
              </a:spcBef>
              <a:buSzTx/>
              <a:buNone/>
              <a:defRPr b="1" sz="4840"/>
            </a:lvl1pPr>
          </a:lstStyle>
          <a:p>
            <a:pPr/>
            <a:r>
              <a:t>幻燈片子標題</a:t>
            </a:r>
          </a:p>
        </p:txBody>
      </p:sp>
      <p:sp>
        <p:nvSpPr>
          <p:cNvPr id="73" name="內文層級一…"/>
          <p:cNvSpPr txBox="1"/>
          <p:nvPr>
            <p:ph type="body" sz="half" idx="1" hasCustomPrompt="1"/>
          </p:nvPr>
        </p:nvSpPr>
        <p:spPr>
          <a:xfrm>
            <a:off x="1206500" y="4248504"/>
            <a:ext cx="9779000" cy="8256012"/>
          </a:xfrm>
          <a:prstGeom prst="rect">
            <a:avLst/>
          </a:prstGeom>
        </p:spPr>
        <p:txBody>
          <a:bodyPr/>
          <a:lstStyle/>
          <a:p>
            <a:pPr/>
            <a:r>
              <a:t>幻燈片項目符號文字</a:t>
            </a:r>
          </a:p>
          <a:p>
            <a:pPr lvl="1"/>
            <a:r>
              <a:t/>
            </a:r>
          </a:p>
          <a:p>
            <a:pPr lvl="2"/>
            <a:r>
              <a:t/>
            </a:r>
          </a:p>
          <a:p>
            <a:pPr lvl="3"/>
            <a:r>
              <a:t/>
            </a:r>
          </a:p>
          <a:p>
            <a:pPr lvl="4"/>
            <a:r>
              <a:t/>
            </a:r>
          </a:p>
        </p:txBody>
      </p:sp>
      <p:sp>
        <p:nvSpPr>
          <p:cNvPr id="74" name="幻燈片編號"/>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大標題、項目符號與大型即時影片">
    <p:spTree>
      <p:nvGrpSpPr>
        <p:cNvPr id="1" name=""/>
        <p:cNvGrpSpPr/>
        <p:nvPr/>
      </p:nvGrpSpPr>
      <p:grpSpPr>
        <a:xfrm>
          <a:off x="0" y="0"/>
          <a:ext cx="0" cy="0"/>
          <a:chOff x="0" y="0"/>
          <a:chExt cx="0" cy="0"/>
        </a:xfrm>
      </p:grpSpPr>
      <p:sp>
        <p:nvSpPr>
          <p:cNvPr id="81" name="幻燈片標題"/>
          <p:cNvSpPr txBox="1"/>
          <p:nvPr>
            <p:ph type="title" hasCustomPrompt="1"/>
          </p:nvPr>
        </p:nvSpPr>
        <p:spPr>
          <a:xfrm>
            <a:off x="1206500" y="952500"/>
            <a:ext cx="9779000" cy="1435100"/>
          </a:xfrm>
          <a:prstGeom prst="rect">
            <a:avLst/>
          </a:prstGeom>
        </p:spPr>
        <p:txBody>
          <a:bodyPr/>
          <a:lstStyle/>
          <a:p>
            <a:pPr/>
            <a:r>
              <a:t>幻燈片標題</a:t>
            </a:r>
          </a:p>
        </p:txBody>
      </p:sp>
      <p:sp>
        <p:nvSpPr>
          <p:cNvPr id="82" name="幻燈片子標題"/>
          <p:cNvSpPr txBox="1"/>
          <p:nvPr>
            <p:ph type="body" sz="quarter" idx="21" hasCustomPrompt="1"/>
          </p:nvPr>
        </p:nvSpPr>
        <p:spPr>
          <a:xfrm>
            <a:off x="1206500" y="2245962"/>
            <a:ext cx="9779000" cy="934780"/>
          </a:xfrm>
          <a:prstGeom prst="rect">
            <a:avLst/>
          </a:prstGeom>
        </p:spPr>
        <p:txBody>
          <a:bodyPr lIns="45719" tIns="45719" rIns="45719" bIns="45719"/>
          <a:lstStyle>
            <a:lvl1pPr marL="0" indent="0" defTabSz="726440">
              <a:lnSpc>
                <a:spcPct val="100000"/>
              </a:lnSpc>
              <a:spcBef>
                <a:spcPts val="0"/>
              </a:spcBef>
              <a:buSzTx/>
              <a:buNone/>
              <a:defRPr b="1" sz="4840"/>
            </a:lvl1pPr>
          </a:lstStyle>
          <a:p>
            <a:pPr/>
            <a:r>
              <a:t>幻燈片子標題</a:t>
            </a:r>
          </a:p>
        </p:txBody>
      </p:sp>
      <p:sp>
        <p:nvSpPr>
          <p:cNvPr id="83" name="內文層級一…"/>
          <p:cNvSpPr txBox="1"/>
          <p:nvPr>
            <p:ph type="body" sz="half" idx="1" hasCustomPrompt="1"/>
          </p:nvPr>
        </p:nvSpPr>
        <p:spPr>
          <a:xfrm>
            <a:off x="1206500" y="4248504"/>
            <a:ext cx="9779000" cy="8256012"/>
          </a:xfrm>
          <a:prstGeom prst="rect">
            <a:avLst/>
          </a:prstGeom>
        </p:spPr>
        <p:txBody>
          <a:bodyPr/>
          <a:lstStyle/>
          <a:p>
            <a:pPr/>
            <a:r>
              <a:t>幻燈片項目符號文字</a:t>
            </a:r>
          </a:p>
          <a:p>
            <a:pPr lvl="1"/>
            <a:r>
              <a:t/>
            </a:r>
          </a:p>
          <a:p>
            <a:pPr lvl="2"/>
            <a:r>
              <a:t/>
            </a:r>
          </a:p>
          <a:p>
            <a:pPr lvl="3"/>
            <a:r>
              <a:t/>
            </a:r>
          </a:p>
          <a:p>
            <a:pPr lvl="4"/>
            <a:r>
              <a:t/>
            </a:r>
          </a:p>
        </p:txBody>
      </p:sp>
      <p:sp>
        <p:nvSpPr>
          <p:cNvPr id="84" name="幻燈片編號"/>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章節">
    <p:spTree>
      <p:nvGrpSpPr>
        <p:cNvPr id="1" name=""/>
        <p:cNvGrpSpPr/>
        <p:nvPr/>
      </p:nvGrpSpPr>
      <p:grpSpPr>
        <a:xfrm>
          <a:off x="0" y="0"/>
          <a:ext cx="0" cy="0"/>
          <a:chOff x="0" y="0"/>
          <a:chExt cx="0" cy="0"/>
        </a:xfrm>
      </p:grpSpPr>
      <p:sp>
        <p:nvSpPr>
          <p:cNvPr id="91" name="章節標題"/>
          <p:cNvSpPr txBox="1"/>
          <p:nvPr>
            <p:ph type="title" hasCustomPrompt="1"/>
          </p:nvPr>
        </p:nvSpPr>
        <p:spPr>
          <a:xfrm>
            <a:off x="1206496" y="4533900"/>
            <a:ext cx="21971004" cy="4648200"/>
          </a:xfrm>
          <a:prstGeom prst="rect">
            <a:avLst/>
          </a:prstGeom>
        </p:spPr>
        <p:txBody>
          <a:bodyPr anchor="ctr"/>
          <a:lstStyle>
            <a:lvl1pPr>
              <a:defRPr b="0" spc="-232" sz="11600">
                <a:latin typeface="Helvetica Neue Medium"/>
                <a:ea typeface="Helvetica Neue Medium"/>
                <a:cs typeface="Helvetica Neue Medium"/>
                <a:sym typeface="Helvetica Neue Medium"/>
              </a:defRPr>
            </a:lvl1pPr>
          </a:lstStyle>
          <a:p>
            <a:pPr/>
            <a:r>
              <a:t>章節標題</a:t>
            </a:r>
          </a:p>
        </p:txBody>
      </p:sp>
      <p:sp>
        <p:nvSpPr>
          <p:cNvPr id="92" name="幻燈片編號"/>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 Id="rId18" Type="http://schemas.openxmlformats.org/officeDocument/2006/relationships/slideLayout" Target="../slideLayouts/slideLayout17.xml"/><Relationship Id="rId1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00000"/>
        </a:solidFill>
      </p:bgPr>
    </p:bg>
    <p:spTree>
      <p:nvGrpSpPr>
        <p:cNvPr id="1" name=""/>
        <p:cNvGrpSpPr/>
        <p:nvPr/>
      </p:nvGrpSpPr>
      <p:grpSpPr>
        <a:xfrm>
          <a:off x="0" y="0"/>
          <a:ext cx="0" cy="0"/>
          <a:chOff x="0" y="0"/>
          <a:chExt cx="0" cy="0"/>
        </a:xfrm>
      </p:grpSpPr>
      <p:sp>
        <p:nvSpPr>
          <p:cNvPr id="2" name="幻燈片標題"/>
          <p:cNvSpPr txBox="1"/>
          <p:nvPr>
            <p:ph type="title" hasCustomPrompt="1"/>
          </p:nvPr>
        </p:nvSpPr>
        <p:spPr>
          <a:xfrm>
            <a:off x="1206500" y="952500"/>
            <a:ext cx="21971000" cy="143316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幻燈片標題</a:t>
            </a:r>
          </a:p>
        </p:txBody>
      </p:sp>
      <p:sp>
        <p:nvSpPr>
          <p:cNvPr id="3" name="內文層級一…"/>
          <p:cNvSpPr txBox="1"/>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幻燈片項目符號文字</a:t>
            </a:r>
          </a:p>
          <a:p>
            <a:pPr lvl="1"/>
            <a:r>
              <a:t/>
            </a:r>
          </a:p>
          <a:p>
            <a:pPr lvl="2"/>
            <a:r>
              <a:t/>
            </a:r>
          </a:p>
          <a:p>
            <a:pPr lvl="3"/>
            <a:r>
              <a:t/>
            </a:r>
          </a:p>
          <a:p>
            <a:pPr lvl="4"/>
            <a:r>
              <a:t/>
            </a:r>
          </a:p>
        </p:txBody>
      </p:sp>
      <p:sp>
        <p:nvSpPr>
          <p:cNvPr id="4" name="幻燈片編號"/>
          <p:cNvSpPr txBox="1"/>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algn="ctr" defTabSz="584200">
              <a:lnSpc>
                <a:spcPct val="100000"/>
              </a:lnSpc>
              <a:spcBef>
                <a:spcPts val="0"/>
              </a:spcBef>
              <a:defRPr sz="1800"/>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Lst>
  <p:transition xmlns:p14="http://schemas.microsoft.com/office/powerpoint/2010/main" spd="med" advClick="1"/>
  <p:txStyles>
    <p:titleStyle>
      <a:lvl1pPr marL="0" marR="0" indent="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1.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1.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1.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1.png"/></Relationships>

</file>

<file path=ppt/slides/_rels/slide13.xml.rels><?xml version="1.0" encoding="UTF-8"?>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1.png"/></Relationships>

</file>

<file path=ppt/slides/_rels/slide14.xml.rels><?xml version="1.0" encoding="UTF-8"?>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1.png"/></Relationships>

</file>

<file path=ppt/slides/_rels/slide15.xml.rels><?xml version="1.0" encoding="UTF-8"?>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1.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1.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1.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1.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1.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1.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1.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80" name="標題 1"/>
          <p:cNvSpPr txBox="1"/>
          <p:nvPr>
            <p:ph type="title"/>
          </p:nvPr>
        </p:nvSpPr>
        <p:spPr>
          <a:xfrm>
            <a:off x="1676400" y="772290"/>
            <a:ext cx="21031200" cy="2651126"/>
          </a:xfrm>
          <a:prstGeom prst="rect">
            <a:avLst/>
          </a:prstGeom>
        </p:spPr>
        <p:txBody>
          <a:bodyPr/>
          <a:lstStyle/>
          <a:p>
            <a:pPr algn="ctr" defTabSz="1353310">
              <a:defRPr sz="5600">
                <a:latin typeface="Times New Roman"/>
                <a:ea typeface="Times New Roman"/>
                <a:cs typeface="Times New Roman"/>
                <a:sym typeface="Times New Roman"/>
              </a:defRPr>
            </a:pPr>
          </a:p>
        </p:txBody>
      </p:sp>
      <p:sp>
        <p:nvSpPr>
          <p:cNvPr id="181" name="內容版面配置區 3"/>
          <p:cNvSpPr txBox="1"/>
          <p:nvPr>
            <p:ph type="body" idx="1"/>
          </p:nvPr>
        </p:nvSpPr>
        <p:spPr>
          <a:xfrm>
            <a:off x="1806501" y="2250441"/>
            <a:ext cx="20770998" cy="9992696"/>
          </a:xfrm>
          <a:prstGeom prst="rect">
            <a:avLst/>
          </a:prstGeom>
        </p:spPr>
        <p:txBody>
          <a:bodyPr/>
          <a:lstStyle>
            <a:lvl1pPr marL="0" indent="0" algn="just" defTabSz="2438338">
              <a:lnSpc>
                <a:spcPct val="120000"/>
              </a:lnSpc>
              <a:spcBef>
                <a:spcPts val="4500"/>
              </a:spcBef>
              <a:buSzTx/>
              <a:buFontTx/>
              <a:buNone/>
              <a:defRPr sz="8000">
                <a:latin typeface="Kaiti SC Regular"/>
                <a:ea typeface="Kaiti SC Regular"/>
                <a:cs typeface="Kaiti SC Regular"/>
                <a:sym typeface="Kaiti SC Regular"/>
              </a:defRPr>
            </a:lvl1pPr>
          </a:lstStyle>
          <a:p>
            <a:pPr/>
            <a:r>
              <a:t>教育是跟人的生命有关的，是透过生命影响生命。没有一个父母是故意伤害他的孩子，因为父母自己也是被教育长大成为今天这个样子。所以这个专题是学习怎么去照顾我们自己跟认识我们自己的教育型态。</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07" name="標題 1"/>
          <p:cNvSpPr txBox="1"/>
          <p:nvPr>
            <p:ph type="title"/>
          </p:nvPr>
        </p:nvSpPr>
        <p:spPr>
          <a:xfrm>
            <a:off x="1676400" y="772290"/>
            <a:ext cx="21031200" cy="2651126"/>
          </a:xfrm>
          <a:prstGeom prst="rect">
            <a:avLst/>
          </a:prstGeom>
        </p:spPr>
        <p:txBody>
          <a:bodyPr/>
          <a:lstStyle/>
          <a:p>
            <a:pPr algn="ctr" defTabSz="1353310">
              <a:defRPr sz="5600">
                <a:latin typeface="Times New Roman"/>
                <a:ea typeface="Times New Roman"/>
                <a:cs typeface="Times New Roman"/>
                <a:sym typeface="Times New Roman"/>
              </a:defRPr>
            </a:pPr>
          </a:p>
        </p:txBody>
      </p:sp>
      <p:sp>
        <p:nvSpPr>
          <p:cNvPr id="208" name="內容版面配置區 3"/>
          <p:cNvSpPr txBox="1"/>
          <p:nvPr>
            <p:ph type="body" idx="1"/>
          </p:nvPr>
        </p:nvSpPr>
        <p:spPr>
          <a:xfrm>
            <a:off x="1806501" y="3583533"/>
            <a:ext cx="20770998" cy="8242169"/>
          </a:xfrm>
          <a:prstGeom prst="rect">
            <a:avLst/>
          </a:prstGeom>
        </p:spPr>
        <p:txBody>
          <a:bodyPr/>
          <a:lstStyle>
            <a:lvl1pPr marL="0" indent="0" algn="just" defTabSz="2437764">
              <a:lnSpc>
                <a:spcPct val="120000"/>
              </a:lnSpc>
              <a:spcBef>
                <a:spcPts val="4500"/>
              </a:spcBef>
              <a:buSzTx/>
              <a:buFontTx/>
              <a:buNone/>
              <a:defRPr sz="8000">
                <a:latin typeface="Kaiti SC Regular"/>
                <a:ea typeface="Kaiti SC Regular"/>
                <a:cs typeface="Kaiti SC Regular"/>
                <a:sym typeface="Kaiti SC Regular"/>
              </a:defRPr>
            </a:lvl1pPr>
          </a:lstStyle>
          <a:p>
            <a:pPr/>
            <a:r>
              <a:t>教育到底是在讲道理还是在讲关爱生命？如果作父母要关心一个生命，要让孩子被爱浇灌了，长成一个有爱的个体，那请记得，爱一定要先从父母身上经历到，你才有可能给出去。</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10" name="標題 1"/>
          <p:cNvSpPr txBox="1"/>
          <p:nvPr>
            <p:ph type="title"/>
          </p:nvPr>
        </p:nvSpPr>
        <p:spPr>
          <a:xfrm>
            <a:off x="1676400" y="772290"/>
            <a:ext cx="21031200" cy="2651126"/>
          </a:xfrm>
          <a:prstGeom prst="rect">
            <a:avLst/>
          </a:prstGeom>
        </p:spPr>
        <p:txBody>
          <a:bodyPr/>
          <a:lstStyle/>
          <a:p>
            <a:pPr algn="ctr" defTabSz="1353310">
              <a:defRPr sz="5600">
                <a:latin typeface="Times New Roman"/>
                <a:ea typeface="Times New Roman"/>
                <a:cs typeface="Times New Roman"/>
                <a:sym typeface="Times New Roman"/>
              </a:defRPr>
            </a:pPr>
          </a:p>
        </p:txBody>
      </p:sp>
      <p:sp>
        <p:nvSpPr>
          <p:cNvPr id="211" name="內容版面配置區 3"/>
          <p:cNvSpPr txBox="1"/>
          <p:nvPr>
            <p:ph type="body" idx="1"/>
          </p:nvPr>
        </p:nvSpPr>
        <p:spPr>
          <a:xfrm>
            <a:off x="1806501" y="2595285"/>
            <a:ext cx="20770998" cy="9230417"/>
          </a:xfrm>
          <a:prstGeom prst="rect">
            <a:avLst/>
          </a:prstGeom>
        </p:spPr>
        <p:txBody>
          <a:bodyPr/>
          <a:lstStyle>
            <a:lvl1pPr marL="0" indent="0" algn="just" defTabSz="2437764">
              <a:lnSpc>
                <a:spcPct val="120000"/>
              </a:lnSpc>
              <a:spcBef>
                <a:spcPts val="4500"/>
              </a:spcBef>
              <a:buSzTx/>
              <a:buFontTx/>
              <a:buNone/>
              <a:defRPr sz="8000">
                <a:latin typeface="Kaiti SC Regular"/>
                <a:ea typeface="Kaiti SC Regular"/>
                <a:cs typeface="Kaiti SC Regular"/>
                <a:sym typeface="Kaiti SC Regular"/>
              </a:defRPr>
            </a:lvl1pPr>
          </a:lstStyle>
          <a:p>
            <a:pPr/>
            <a:r>
              <a:t>过度保护型的父母对孩子的影响：孩子非常顺从，有礼貌，没有创意，害羞，依赖大人，没有主见，缺乏日常生活的技能，缺乏保护自己的能力。</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13" name="標題 1"/>
          <p:cNvSpPr txBox="1"/>
          <p:nvPr>
            <p:ph type="title"/>
          </p:nvPr>
        </p:nvSpPr>
        <p:spPr>
          <a:xfrm>
            <a:off x="1676400" y="772290"/>
            <a:ext cx="21031200" cy="2651126"/>
          </a:xfrm>
          <a:prstGeom prst="rect">
            <a:avLst/>
          </a:prstGeom>
        </p:spPr>
        <p:txBody>
          <a:bodyPr/>
          <a:lstStyle/>
          <a:p>
            <a:pPr algn="ctr" defTabSz="1353310">
              <a:defRPr sz="5600">
                <a:latin typeface="Times New Roman"/>
                <a:ea typeface="Times New Roman"/>
                <a:cs typeface="Times New Roman"/>
                <a:sym typeface="Times New Roman"/>
              </a:defRPr>
            </a:pPr>
          </a:p>
        </p:txBody>
      </p:sp>
      <p:sp>
        <p:nvSpPr>
          <p:cNvPr id="214" name="內容版面配置區 3"/>
          <p:cNvSpPr txBox="1"/>
          <p:nvPr>
            <p:ph type="body" idx="1"/>
          </p:nvPr>
        </p:nvSpPr>
        <p:spPr>
          <a:xfrm>
            <a:off x="1806501" y="3805325"/>
            <a:ext cx="20770998" cy="8020377"/>
          </a:xfrm>
          <a:prstGeom prst="rect">
            <a:avLst/>
          </a:prstGeom>
        </p:spPr>
        <p:txBody>
          <a:bodyPr/>
          <a:lstStyle>
            <a:lvl1pPr marL="0" indent="0" algn="just" defTabSz="2437764">
              <a:lnSpc>
                <a:spcPct val="120000"/>
              </a:lnSpc>
              <a:spcBef>
                <a:spcPts val="4500"/>
              </a:spcBef>
              <a:buSzTx/>
              <a:buFontTx/>
              <a:buNone/>
              <a:defRPr sz="8000">
                <a:latin typeface="Kaiti SC Regular"/>
                <a:ea typeface="Kaiti SC Regular"/>
                <a:cs typeface="Kaiti SC Regular"/>
                <a:sym typeface="Kaiti SC Regular"/>
              </a:defRPr>
            </a:lvl1pPr>
          </a:lstStyle>
          <a:p>
            <a:pPr/>
            <a:r>
              <a:t>第五种期待型父母。父母把他的期待放在孩子身上。它又分成两类： 一类是依赖，另一类是投射。</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16" name="標題 1"/>
          <p:cNvSpPr txBox="1"/>
          <p:nvPr>
            <p:ph type="title"/>
          </p:nvPr>
        </p:nvSpPr>
        <p:spPr>
          <a:xfrm>
            <a:off x="1676400" y="772290"/>
            <a:ext cx="21031200" cy="2651126"/>
          </a:xfrm>
          <a:prstGeom prst="rect">
            <a:avLst/>
          </a:prstGeom>
        </p:spPr>
        <p:txBody>
          <a:bodyPr/>
          <a:lstStyle/>
          <a:p>
            <a:pPr algn="ctr" defTabSz="1353310">
              <a:defRPr sz="5600">
                <a:latin typeface="Times New Roman"/>
                <a:ea typeface="Times New Roman"/>
                <a:cs typeface="Times New Roman"/>
                <a:sym typeface="Times New Roman"/>
              </a:defRPr>
            </a:pPr>
          </a:p>
        </p:txBody>
      </p:sp>
      <p:sp>
        <p:nvSpPr>
          <p:cNvPr id="217" name="內容版面配置區 3"/>
          <p:cNvSpPr txBox="1"/>
          <p:nvPr>
            <p:ph type="body" idx="1"/>
          </p:nvPr>
        </p:nvSpPr>
        <p:spPr>
          <a:xfrm>
            <a:off x="1806501" y="3532177"/>
            <a:ext cx="20770998" cy="8293525"/>
          </a:xfrm>
          <a:prstGeom prst="rect">
            <a:avLst/>
          </a:prstGeom>
        </p:spPr>
        <p:txBody>
          <a:bodyPr/>
          <a:lstStyle>
            <a:lvl1pPr marL="0" indent="0" algn="just" defTabSz="2437764">
              <a:lnSpc>
                <a:spcPct val="120000"/>
              </a:lnSpc>
              <a:spcBef>
                <a:spcPts val="4500"/>
              </a:spcBef>
              <a:buSzTx/>
              <a:buFontTx/>
              <a:buNone/>
              <a:defRPr sz="8000">
                <a:latin typeface="Kaiti SC Regular"/>
                <a:ea typeface="Kaiti SC Regular"/>
                <a:cs typeface="Kaiti SC Regular"/>
                <a:sym typeface="Kaiti SC Regular"/>
              </a:defRPr>
            </a:lvl1pPr>
          </a:lstStyle>
          <a:p>
            <a:pPr/>
            <a:r>
              <a:t>期待（依赖）型父母那对孩子的影响：孩子会认命，接受父母加给他的责任。家里需要我，所以我不能独立，我必须要留在家里，不敢离家，也不能离家。</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19" name="標題 1"/>
          <p:cNvSpPr txBox="1"/>
          <p:nvPr>
            <p:ph type="title"/>
          </p:nvPr>
        </p:nvSpPr>
        <p:spPr>
          <a:xfrm>
            <a:off x="1676400" y="772290"/>
            <a:ext cx="21031200" cy="2651126"/>
          </a:xfrm>
          <a:prstGeom prst="rect">
            <a:avLst/>
          </a:prstGeom>
        </p:spPr>
        <p:txBody>
          <a:bodyPr/>
          <a:lstStyle/>
          <a:p>
            <a:pPr algn="ctr" defTabSz="1353310">
              <a:defRPr sz="5600">
                <a:latin typeface="Times New Roman"/>
                <a:ea typeface="Times New Roman"/>
                <a:cs typeface="Times New Roman"/>
                <a:sym typeface="Times New Roman"/>
              </a:defRPr>
            </a:pPr>
          </a:p>
        </p:txBody>
      </p:sp>
      <p:sp>
        <p:nvSpPr>
          <p:cNvPr id="220" name="內容版面配置區 3"/>
          <p:cNvSpPr txBox="1"/>
          <p:nvPr>
            <p:ph type="body" idx="1"/>
          </p:nvPr>
        </p:nvSpPr>
        <p:spPr>
          <a:xfrm>
            <a:off x="1806501" y="3532177"/>
            <a:ext cx="20770998" cy="8293525"/>
          </a:xfrm>
          <a:prstGeom prst="rect">
            <a:avLst/>
          </a:prstGeom>
        </p:spPr>
        <p:txBody>
          <a:bodyPr/>
          <a:lstStyle>
            <a:lvl1pPr marL="0" indent="0" algn="just" defTabSz="2437764">
              <a:lnSpc>
                <a:spcPct val="120000"/>
              </a:lnSpc>
              <a:spcBef>
                <a:spcPts val="4500"/>
              </a:spcBef>
              <a:buSzTx/>
              <a:buFontTx/>
              <a:buNone/>
              <a:defRPr sz="8000">
                <a:latin typeface="Kaiti SC Regular"/>
                <a:ea typeface="Kaiti SC Regular"/>
                <a:cs typeface="Kaiti SC Regular"/>
                <a:sym typeface="Kaiti SC Regular"/>
              </a:defRPr>
            </a:lvl1pPr>
          </a:lstStyle>
          <a:p>
            <a:pPr/>
            <a:r>
              <a:t>期待（投射）型父母那对孩子的影响：不是消极反抗，上课不专心；就是积极反抗，闹自杀。</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22" name="標題 1"/>
          <p:cNvSpPr txBox="1"/>
          <p:nvPr>
            <p:ph type="title"/>
          </p:nvPr>
        </p:nvSpPr>
        <p:spPr>
          <a:xfrm>
            <a:off x="1676400" y="772290"/>
            <a:ext cx="21031200" cy="2651126"/>
          </a:xfrm>
          <a:prstGeom prst="rect">
            <a:avLst/>
          </a:prstGeom>
        </p:spPr>
        <p:txBody>
          <a:bodyPr/>
          <a:lstStyle/>
          <a:p>
            <a:pPr algn="ctr" defTabSz="1353310">
              <a:defRPr sz="5600">
                <a:latin typeface="Times New Roman"/>
                <a:ea typeface="Times New Roman"/>
                <a:cs typeface="Times New Roman"/>
                <a:sym typeface="Times New Roman"/>
              </a:defRPr>
            </a:pPr>
          </a:p>
        </p:txBody>
      </p:sp>
      <p:sp>
        <p:nvSpPr>
          <p:cNvPr id="223" name="內容版面配置區 3"/>
          <p:cNvSpPr txBox="1"/>
          <p:nvPr>
            <p:ph type="body" idx="1"/>
          </p:nvPr>
        </p:nvSpPr>
        <p:spPr>
          <a:xfrm>
            <a:off x="1806501" y="1099041"/>
            <a:ext cx="20770998" cy="10726661"/>
          </a:xfrm>
          <a:prstGeom prst="rect">
            <a:avLst/>
          </a:prstGeom>
        </p:spPr>
        <p:txBody>
          <a:bodyPr/>
          <a:lstStyle>
            <a:lvl1pPr marL="0" indent="0" algn="just" defTabSz="2437764">
              <a:lnSpc>
                <a:spcPct val="120000"/>
              </a:lnSpc>
              <a:spcBef>
                <a:spcPts val="4500"/>
              </a:spcBef>
              <a:buSzTx/>
              <a:buFontTx/>
              <a:buNone/>
              <a:defRPr sz="8000">
                <a:latin typeface="Kaiti SC Regular"/>
                <a:ea typeface="Kaiti SC Regular"/>
                <a:cs typeface="Kaiti SC Regular"/>
                <a:sym typeface="Kaiti SC Regular"/>
              </a:defRPr>
            </a:lvl1pPr>
          </a:lstStyle>
          <a:p>
            <a:pPr/>
            <a:r>
              <a:t>人生当中每一个阶段都有一些遗憾，你必须要接受，必须要承认，有些遗憾发生就是发生，再也无法改变，如果抗拒不愿意接受，这个遗憾会转过来反噬，然后转嫁在孩子身上或配偶身上，会在他们身上找爱，补足过去的遗憾，要找人为过去的遗憾负责。</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83" name="標題 1"/>
          <p:cNvSpPr txBox="1"/>
          <p:nvPr>
            <p:ph type="title"/>
          </p:nvPr>
        </p:nvSpPr>
        <p:spPr>
          <a:xfrm>
            <a:off x="1676400" y="772290"/>
            <a:ext cx="21031200" cy="2651126"/>
          </a:xfrm>
          <a:prstGeom prst="rect">
            <a:avLst/>
          </a:prstGeom>
        </p:spPr>
        <p:txBody>
          <a:bodyPr/>
          <a:lstStyle/>
          <a:p>
            <a:pPr algn="ctr" defTabSz="1353310">
              <a:defRPr sz="5600">
                <a:latin typeface="Times New Roman"/>
                <a:ea typeface="Times New Roman"/>
                <a:cs typeface="Times New Roman"/>
                <a:sym typeface="Times New Roman"/>
              </a:defRPr>
            </a:pPr>
          </a:p>
          <a:p>
            <a:pPr algn="ctr" defTabSz="457200">
              <a:lnSpc>
                <a:spcPct val="190000"/>
              </a:lnSpc>
              <a:defRPr sz="8000">
                <a:latin typeface="Kaiti TC Regular"/>
                <a:ea typeface="Kaiti TC Regular"/>
                <a:cs typeface="Kaiti TC Regular"/>
                <a:sym typeface="Kaiti TC Regular"/>
              </a:defRPr>
            </a:pPr>
            <a:r>
              <a:rPr>
                <a:latin typeface="Times New Roman"/>
                <a:ea typeface="Times New Roman"/>
                <a:cs typeface="Times New Roman"/>
                <a:sym typeface="Times New Roman"/>
              </a:rPr>
              <a:t>影响父母教育类型有三大要素</a:t>
            </a:r>
          </a:p>
        </p:txBody>
      </p:sp>
      <p:sp>
        <p:nvSpPr>
          <p:cNvPr id="184" name="內容版面配置區 3"/>
          <p:cNvSpPr txBox="1"/>
          <p:nvPr>
            <p:ph type="body" idx="1"/>
          </p:nvPr>
        </p:nvSpPr>
        <p:spPr>
          <a:xfrm>
            <a:off x="1806501" y="4769181"/>
            <a:ext cx="20770998" cy="7056521"/>
          </a:xfrm>
          <a:prstGeom prst="rect">
            <a:avLst/>
          </a:prstGeom>
        </p:spPr>
        <p:txBody>
          <a:bodyPr/>
          <a:lstStyle/>
          <a:p>
            <a:pPr marL="0" indent="0" algn="just" defTabSz="2437764">
              <a:lnSpc>
                <a:spcPct val="120000"/>
              </a:lnSpc>
              <a:spcBef>
                <a:spcPts val="4500"/>
              </a:spcBef>
              <a:buSzTx/>
              <a:buFontTx/>
              <a:buNone/>
              <a:defRPr sz="8000">
                <a:latin typeface="Kaiti SC Regular"/>
                <a:ea typeface="Kaiti SC Regular"/>
                <a:cs typeface="Kaiti SC Regular"/>
                <a:sym typeface="Kaiti SC Regular"/>
              </a:defRPr>
            </a:pPr>
            <a:r>
              <a:t>一、父母本身过去被抚养者教育的生命经验。</a:t>
            </a:r>
          </a:p>
          <a:p>
            <a:pPr marL="0" indent="0" algn="just" defTabSz="2437764">
              <a:lnSpc>
                <a:spcPct val="120000"/>
              </a:lnSpc>
              <a:spcBef>
                <a:spcPts val="4500"/>
              </a:spcBef>
              <a:buSzTx/>
              <a:buFontTx/>
              <a:buNone/>
              <a:defRPr sz="8000">
                <a:latin typeface="Kaiti SC Regular"/>
                <a:ea typeface="Kaiti SC Regular"/>
                <a:cs typeface="Kaiti SC Regular"/>
                <a:sym typeface="Kaiti SC Regular"/>
              </a:defRPr>
            </a:pPr>
            <a:r>
              <a:t>二、是处境因素。</a:t>
            </a:r>
          </a:p>
          <a:p>
            <a:pPr marL="0" indent="0" algn="just" defTabSz="2437764">
              <a:lnSpc>
                <a:spcPct val="120000"/>
              </a:lnSpc>
              <a:spcBef>
                <a:spcPts val="0"/>
              </a:spcBef>
              <a:buSzTx/>
              <a:buFontTx/>
              <a:buNone/>
              <a:defRPr sz="8000">
                <a:latin typeface="Kaiti SC Regular"/>
                <a:ea typeface="Kaiti SC Regular"/>
                <a:cs typeface="Kaiti SC Regular"/>
                <a:sym typeface="Kaiti SC Regular"/>
              </a:defRPr>
            </a:pPr>
            <a:r>
              <a:t>三、子女的因素。</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86" name="標題 1"/>
          <p:cNvSpPr txBox="1"/>
          <p:nvPr>
            <p:ph type="title"/>
          </p:nvPr>
        </p:nvSpPr>
        <p:spPr>
          <a:xfrm>
            <a:off x="1676400" y="772290"/>
            <a:ext cx="21031200" cy="2651126"/>
          </a:xfrm>
          <a:prstGeom prst="rect">
            <a:avLst/>
          </a:prstGeom>
        </p:spPr>
        <p:txBody>
          <a:bodyPr/>
          <a:lstStyle/>
          <a:p>
            <a:pPr algn="ctr" defTabSz="1353310">
              <a:defRPr sz="5600">
                <a:latin typeface="Times New Roman"/>
                <a:ea typeface="Times New Roman"/>
                <a:cs typeface="Times New Roman"/>
                <a:sym typeface="Times New Roman"/>
              </a:defRPr>
            </a:pPr>
          </a:p>
        </p:txBody>
      </p:sp>
      <p:sp>
        <p:nvSpPr>
          <p:cNvPr id="187" name="內容版面配置區 3"/>
          <p:cNvSpPr txBox="1"/>
          <p:nvPr>
            <p:ph type="body" idx="1"/>
          </p:nvPr>
        </p:nvSpPr>
        <p:spPr>
          <a:xfrm>
            <a:off x="1806501" y="3981339"/>
            <a:ext cx="20770998" cy="7844363"/>
          </a:xfrm>
          <a:prstGeom prst="rect">
            <a:avLst/>
          </a:prstGeom>
        </p:spPr>
        <p:txBody>
          <a:bodyPr/>
          <a:lstStyle>
            <a:lvl1pPr marL="0" indent="0" algn="ctr" defTabSz="2438338">
              <a:lnSpc>
                <a:spcPct val="120000"/>
              </a:lnSpc>
              <a:spcBef>
                <a:spcPts val="4500"/>
              </a:spcBef>
              <a:buSzTx/>
              <a:buFontTx/>
              <a:buNone/>
              <a:defRPr sz="8000">
                <a:latin typeface="Kaiti SC Regular"/>
                <a:ea typeface="Kaiti SC Regular"/>
                <a:cs typeface="Kaiti SC Regular"/>
                <a:sym typeface="Kaiti SC Regular"/>
              </a:defRPr>
            </a:lvl1pPr>
          </a:lstStyle>
          <a:p>
            <a:pPr/>
            <a:r>
              <a:t>第一型是忽略拒絕型。</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89" name="標題 1"/>
          <p:cNvSpPr txBox="1"/>
          <p:nvPr>
            <p:ph type="title"/>
          </p:nvPr>
        </p:nvSpPr>
        <p:spPr>
          <a:xfrm>
            <a:off x="1676400" y="772290"/>
            <a:ext cx="21031200" cy="2651126"/>
          </a:xfrm>
          <a:prstGeom prst="rect">
            <a:avLst/>
          </a:prstGeom>
        </p:spPr>
        <p:txBody>
          <a:bodyPr/>
          <a:lstStyle/>
          <a:p>
            <a:pPr algn="ctr" defTabSz="1353310">
              <a:defRPr sz="5600">
                <a:latin typeface="Times New Roman"/>
                <a:ea typeface="Times New Roman"/>
                <a:cs typeface="Times New Roman"/>
                <a:sym typeface="Times New Roman"/>
              </a:defRPr>
            </a:pPr>
          </a:p>
        </p:txBody>
      </p:sp>
      <p:sp>
        <p:nvSpPr>
          <p:cNvPr id="190" name="內容版面配置區 3"/>
          <p:cNvSpPr txBox="1"/>
          <p:nvPr>
            <p:ph type="body" idx="1"/>
          </p:nvPr>
        </p:nvSpPr>
        <p:spPr>
          <a:xfrm>
            <a:off x="1806501" y="1806117"/>
            <a:ext cx="20770998" cy="15885359"/>
          </a:xfrm>
          <a:prstGeom prst="rect">
            <a:avLst/>
          </a:prstGeom>
        </p:spPr>
        <p:txBody>
          <a:bodyPr/>
          <a:lstStyle>
            <a:lvl1pPr marL="0" indent="0" algn="just" defTabSz="2438338">
              <a:lnSpc>
                <a:spcPct val="120000"/>
              </a:lnSpc>
              <a:spcBef>
                <a:spcPts val="4500"/>
              </a:spcBef>
              <a:buSzTx/>
              <a:buFontTx/>
              <a:buNone/>
              <a:defRPr sz="8000">
                <a:latin typeface="Kaiti SC Regular"/>
                <a:ea typeface="Kaiti SC Regular"/>
                <a:cs typeface="Kaiti SC Regular"/>
                <a:sym typeface="Kaiti SC Regular"/>
              </a:defRPr>
            </a:lvl1pPr>
          </a:lstStyle>
          <a:p>
            <a:pPr/>
            <a:r>
              <a:t>如果父母是忽略拒绝型。对小孩子的影响是什么？有的孩子会努力求表现，我要让父母看见我，努力去得到爱。有的小孩会故意跌倒，把东西打翻，要引起父母的注意，有各种可能性。</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92" name="標題 1"/>
          <p:cNvSpPr txBox="1"/>
          <p:nvPr>
            <p:ph type="title"/>
          </p:nvPr>
        </p:nvSpPr>
        <p:spPr>
          <a:xfrm>
            <a:off x="1676400" y="772290"/>
            <a:ext cx="21031200" cy="2651126"/>
          </a:xfrm>
          <a:prstGeom prst="rect">
            <a:avLst/>
          </a:prstGeom>
        </p:spPr>
        <p:txBody>
          <a:bodyPr/>
          <a:lstStyle/>
          <a:p>
            <a:pPr algn="ctr" defTabSz="1353310">
              <a:defRPr sz="5600">
                <a:latin typeface="Times New Roman"/>
                <a:ea typeface="Times New Roman"/>
                <a:cs typeface="Times New Roman"/>
                <a:sym typeface="Times New Roman"/>
              </a:defRPr>
            </a:pPr>
          </a:p>
        </p:txBody>
      </p:sp>
      <p:sp>
        <p:nvSpPr>
          <p:cNvPr id="193" name="內容版面配置區 3"/>
          <p:cNvSpPr txBox="1"/>
          <p:nvPr>
            <p:ph type="body" idx="1"/>
          </p:nvPr>
        </p:nvSpPr>
        <p:spPr>
          <a:xfrm>
            <a:off x="1806501" y="4262385"/>
            <a:ext cx="20770998" cy="7563317"/>
          </a:xfrm>
          <a:prstGeom prst="rect">
            <a:avLst/>
          </a:prstGeom>
        </p:spPr>
        <p:txBody>
          <a:bodyPr/>
          <a:lstStyle>
            <a:lvl1pPr marL="0" indent="0" algn="ctr" defTabSz="2438338">
              <a:lnSpc>
                <a:spcPct val="120000"/>
              </a:lnSpc>
              <a:spcBef>
                <a:spcPts val="4500"/>
              </a:spcBef>
              <a:buSzTx/>
              <a:buFontTx/>
              <a:buNone/>
              <a:defRPr sz="8000">
                <a:latin typeface="Kaiti SC Regular"/>
                <a:ea typeface="Kaiti SC Regular"/>
                <a:cs typeface="Kaiti SC Regular"/>
                <a:sym typeface="Kaiti SC Regular"/>
              </a:defRPr>
            </a:lvl1pPr>
          </a:lstStyle>
          <a:p>
            <a:pPr/>
            <a:r>
              <a:t>第二种是严格权威型父母。</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95" name="標題 1"/>
          <p:cNvSpPr txBox="1"/>
          <p:nvPr>
            <p:ph type="title"/>
          </p:nvPr>
        </p:nvSpPr>
        <p:spPr>
          <a:xfrm>
            <a:off x="1676400" y="772290"/>
            <a:ext cx="21031200" cy="2651126"/>
          </a:xfrm>
          <a:prstGeom prst="rect">
            <a:avLst/>
          </a:prstGeom>
        </p:spPr>
        <p:txBody>
          <a:bodyPr/>
          <a:lstStyle/>
          <a:p>
            <a:pPr algn="ctr" defTabSz="1353310">
              <a:defRPr sz="5600">
                <a:latin typeface="Times New Roman"/>
                <a:ea typeface="Times New Roman"/>
                <a:cs typeface="Times New Roman"/>
                <a:sym typeface="Times New Roman"/>
              </a:defRPr>
            </a:pPr>
          </a:p>
        </p:txBody>
      </p:sp>
      <p:sp>
        <p:nvSpPr>
          <p:cNvPr id="196" name="內容版面配置區 3"/>
          <p:cNvSpPr txBox="1"/>
          <p:nvPr>
            <p:ph type="body" idx="1"/>
          </p:nvPr>
        </p:nvSpPr>
        <p:spPr>
          <a:xfrm>
            <a:off x="1806501" y="2695471"/>
            <a:ext cx="20770998" cy="9778591"/>
          </a:xfrm>
          <a:prstGeom prst="rect">
            <a:avLst/>
          </a:prstGeom>
        </p:spPr>
        <p:txBody>
          <a:bodyPr/>
          <a:lstStyle>
            <a:lvl1pPr marL="0" indent="0" algn="just" defTabSz="2437764">
              <a:lnSpc>
                <a:spcPct val="120000"/>
              </a:lnSpc>
              <a:spcBef>
                <a:spcPts val="4500"/>
              </a:spcBef>
              <a:buSzTx/>
              <a:buFontTx/>
              <a:buNone/>
              <a:defRPr sz="8000">
                <a:latin typeface="Kaiti SC Regular"/>
                <a:ea typeface="Kaiti SC Regular"/>
                <a:cs typeface="Kaiti SC Regular"/>
                <a:sym typeface="Kaiti SC Regular"/>
              </a:defRPr>
            </a:lvl1pPr>
          </a:lstStyle>
          <a:p>
            <a:pPr/>
            <a:r>
              <a:t>严格权威型的父母对孩子的影响是什么？孩子自我理想会比较高，顺从性高，独立性差，适应性较有问题，因为标准过高，较不能享受人生，比较容易自卑或自大，缺乏自发性。</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98" name="標題 1"/>
          <p:cNvSpPr txBox="1"/>
          <p:nvPr>
            <p:ph type="title"/>
          </p:nvPr>
        </p:nvSpPr>
        <p:spPr>
          <a:xfrm>
            <a:off x="1676400" y="772290"/>
            <a:ext cx="21031200" cy="2651126"/>
          </a:xfrm>
          <a:prstGeom prst="rect">
            <a:avLst/>
          </a:prstGeom>
        </p:spPr>
        <p:txBody>
          <a:bodyPr/>
          <a:lstStyle/>
          <a:p>
            <a:pPr algn="ctr" defTabSz="1353310">
              <a:defRPr sz="5600">
                <a:latin typeface="Times New Roman"/>
                <a:ea typeface="Times New Roman"/>
                <a:cs typeface="Times New Roman"/>
                <a:sym typeface="Times New Roman"/>
              </a:defRPr>
            </a:pPr>
          </a:p>
        </p:txBody>
      </p:sp>
      <p:sp>
        <p:nvSpPr>
          <p:cNvPr id="199" name="內容版面配置區 3"/>
          <p:cNvSpPr txBox="1"/>
          <p:nvPr>
            <p:ph type="body" idx="1"/>
          </p:nvPr>
        </p:nvSpPr>
        <p:spPr>
          <a:xfrm>
            <a:off x="1806501" y="3531978"/>
            <a:ext cx="20770998" cy="8293724"/>
          </a:xfrm>
          <a:prstGeom prst="rect">
            <a:avLst/>
          </a:prstGeom>
        </p:spPr>
        <p:txBody>
          <a:bodyPr/>
          <a:lstStyle>
            <a:lvl1pPr marL="0" indent="0" algn="ctr" defTabSz="2437764">
              <a:lnSpc>
                <a:spcPct val="120000"/>
              </a:lnSpc>
              <a:spcBef>
                <a:spcPts val="4500"/>
              </a:spcBef>
              <a:buSzTx/>
              <a:buFontTx/>
              <a:buNone/>
              <a:defRPr sz="8000">
                <a:latin typeface="Kaiti SC Regular"/>
                <a:ea typeface="Kaiti SC Regular"/>
                <a:cs typeface="Kaiti SC Regular"/>
                <a:sym typeface="Kaiti SC Regular"/>
              </a:defRPr>
            </a:lvl1pPr>
          </a:lstStyle>
          <a:p>
            <a:pPr/>
            <a:r>
              <a:t>第三种溺爱型的父母。</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01" name="標題 1"/>
          <p:cNvSpPr txBox="1"/>
          <p:nvPr>
            <p:ph type="title"/>
          </p:nvPr>
        </p:nvSpPr>
        <p:spPr>
          <a:xfrm>
            <a:off x="1676400" y="772290"/>
            <a:ext cx="21031200" cy="2651126"/>
          </a:xfrm>
          <a:prstGeom prst="rect">
            <a:avLst/>
          </a:prstGeom>
        </p:spPr>
        <p:txBody>
          <a:bodyPr/>
          <a:lstStyle/>
          <a:p>
            <a:pPr algn="ctr" defTabSz="1353310">
              <a:defRPr sz="5600">
                <a:latin typeface="Times New Roman"/>
                <a:ea typeface="Times New Roman"/>
                <a:cs typeface="Times New Roman"/>
                <a:sym typeface="Times New Roman"/>
              </a:defRPr>
            </a:pPr>
          </a:p>
        </p:txBody>
      </p:sp>
      <p:sp>
        <p:nvSpPr>
          <p:cNvPr id="202" name="內容版面配置區 3"/>
          <p:cNvSpPr txBox="1"/>
          <p:nvPr>
            <p:ph type="body" idx="1"/>
          </p:nvPr>
        </p:nvSpPr>
        <p:spPr>
          <a:xfrm>
            <a:off x="1806501" y="3050144"/>
            <a:ext cx="20770998" cy="9065943"/>
          </a:xfrm>
          <a:prstGeom prst="rect">
            <a:avLst/>
          </a:prstGeom>
        </p:spPr>
        <p:txBody>
          <a:bodyPr/>
          <a:lstStyle>
            <a:lvl1pPr marL="0" indent="0" algn="just" defTabSz="2437764">
              <a:lnSpc>
                <a:spcPct val="120000"/>
              </a:lnSpc>
              <a:spcBef>
                <a:spcPts val="4500"/>
              </a:spcBef>
              <a:buSzTx/>
              <a:buFontTx/>
              <a:buNone/>
              <a:defRPr sz="8000">
                <a:latin typeface="Kaiti SC Regular"/>
                <a:ea typeface="Kaiti SC Regular"/>
                <a:cs typeface="Kaiti SC Regular"/>
                <a:sym typeface="Kaiti SC Regular"/>
              </a:defRPr>
            </a:lvl1pPr>
          </a:lstStyle>
          <a:p>
            <a:pPr/>
            <a:r>
              <a:t>孩子在父母的溺愛之下產生的影響是：情绪上会缺乏自主，缺乏创造，然后对爱的需求很强，假如被拒绝的话他容易发脾气，不择手段索讨爱，只追求快速满足，不知道感恩。</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04" name="標題 1"/>
          <p:cNvSpPr txBox="1"/>
          <p:nvPr>
            <p:ph type="title"/>
          </p:nvPr>
        </p:nvSpPr>
        <p:spPr>
          <a:xfrm>
            <a:off x="1676400" y="772290"/>
            <a:ext cx="21031200" cy="2651126"/>
          </a:xfrm>
          <a:prstGeom prst="rect">
            <a:avLst/>
          </a:prstGeom>
        </p:spPr>
        <p:txBody>
          <a:bodyPr/>
          <a:lstStyle/>
          <a:p>
            <a:pPr algn="ctr" defTabSz="1353310">
              <a:defRPr sz="5600">
                <a:latin typeface="Times New Roman"/>
                <a:ea typeface="Times New Roman"/>
                <a:cs typeface="Times New Roman"/>
                <a:sym typeface="Times New Roman"/>
              </a:defRPr>
            </a:pPr>
          </a:p>
        </p:txBody>
      </p:sp>
      <p:sp>
        <p:nvSpPr>
          <p:cNvPr id="205" name="內容版面配置區 3"/>
          <p:cNvSpPr txBox="1"/>
          <p:nvPr>
            <p:ph type="body" idx="1"/>
          </p:nvPr>
        </p:nvSpPr>
        <p:spPr>
          <a:xfrm>
            <a:off x="1806501" y="3788335"/>
            <a:ext cx="20770998" cy="8037367"/>
          </a:xfrm>
          <a:prstGeom prst="rect">
            <a:avLst/>
          </a:prstGeom>
        </p:spPr>
        <p:txBody>
          <a:bodyPr/>
          <a:lstStyle>
            <a:lvl1pPr marL="0" indent="0" algn="ctr" defTabSz="2437764">
              <a:lnSpc>
                <a:spcPct val="120000"/>
              </a:lnSpc>
              <a:spcBef>
                <a:spcPts val="4500"/>
              </a:spcBef>
              <a:buSzTx/>
              <a:buFontTx/>
              <a:buNone/>
              <a:defRPr sz="8000">
                <a:latin typeface="Kaiti SC Regular"/>
                <a:ea typeface="Kaiti SC Regular"/>
                <a:cs typeface="Kaiti SC Regular"/>
                <a:sym typeface="Kaiti SC Regular"/>
              </a:defRPr>
            </a:lvl1pPr>
          </a:lstStyle>
          <a:p>
            <a:pPr/>
            <a:r>
              <a:t>第四种过度保护型的父母。</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20_BasicBlack">
  <a:themeElements>
    <a:clrScheme name="20_BasicBlack">
      <a:dk1>
        <a:srgbClr val="000000"/>
      </a:dk1>
      <a:lt1>
        <a:srgbClr val="FFFFFF"/>
      </a:lt1>
      <a:dk2>
        <a:srgbClr val="434343"/>
      </a:dk2>
      <a:lt2>
        <a:srgbClr val="A9A9A9"/>
      </a:lt2>
      <a:accent1>
        <a:srgbClr val="0076BA"/>
      </a:accent1>
      <a:accent2>
        <a:srgbClr val="05A89D"/>
      </a:accent2>
      <a:accent3>
        <a:srgbClr val="1DB100"/>
      </a:accent3>
      <a:accent4>
        <a:srgbClr val="F9B900"/>
      </a:accent4>
      <a:accent5>
        <a:srgbClr val="EE220D"/>
      </a:accent5>
      <a:accent6>
        <a:srgbClr val="CB297B"/>
      </a:accent6>
      <a:hlink>
        <a:srgbClr val="0000FF"/>
      </a:hlink>
      <a:folHlink>
        <a:srgbClr val="FF00FF"/>
      </a:folHlink>
    </a:clrScheme>
    <a:fontScheme name="20_BasicBlack">
      <a:majorFont>
        <a:latin typeface="Helvetica Neue"/>
        <a:ea typeface="Helvetica Neue"/>
        <a:cs typeface="Helvetica Neue"/>
      </a:majorFont>
      <a:minorFont>
        <a:latin typeface="Helvetica Neue"/>
        <a:ea typeface="Helvetica Neue"/>
        <a:cs typeface="Helvetica Neue"/>
      </a:minorFont>
    </a:fontScheme>
    <a:fmtScheme name="20_Basic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20_BasicBlack">
  <a:themeElements>
    <a:clrScheme name="20_BasicBlack">
      <a:dk1>
        <a:srgbClr val="000000"/>
      </a:dk1>
      <a:lt1>
        <a:srgbClr val="FFFFFF"/>
      </a:lt1>
      <a:dk2>
        <a:srgbClr val="434343"/>
      </a:dk2>
      <a:lt2>
        <a:srgbClr val="A9A9A9"/>
      </a:lt2>
      <a:accent1>
        <a:srgbClr val="0076BA"/>
      </a:accent1>
      <a:accent2>
        <a:srgbClr val="05A89D"/>
      </a:accent2>
      <a:accent3>
        <a:srgbClr val="1DB100"/>
      </a:accent3>
      <a:accent4>
        <a:srgbClr val="F9B900"/>
      </a:accent4>
      <a:accent5>
        <a:srgbClr val="EE220D"/>
      </a:accent5>
      <a:accent6>
        <a:srgbClr val="CB297B"/>
      </a:accent6>
      <a:hlink>
        <a:srgbClr val="0000FF"/>
      </a:hlink>
      <a:folHlink>
        <a:srgbClr val="FF00FF"/>
      </a:folHlink>
    </a:clrScheme>
    <a:fontScheme name="20_BasicBlack">
      <a:majorFont>
        <a:latin typeface="Helvetica Neue"/>
        <a:ea typeface="Helvetica Neue"/>
        <a:cs typeface="Helvetica Neue"/>
      </a:majorFont>
      <a:minorFont>
        <a:latin typeface="Helvetica Neue"/>
        <a:ea typeface="Helvetica Neue"/>
        <a:cs typeface="Helvetica Neue"/>
      </a:minorFont>
    </a:fontScheme>
    <a:fmtScheme name="20_Basic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