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381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381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381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400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1">
                  <a:lumOff val="13543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solidFill>
            <a:srgbClr val="014D80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009D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38100" cap="flat">
              <a:solidFill>
                <a:srgbClr val="61D836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027002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E3E5E8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chemeClr val="accent4">
              <a:hueOff val="-613784"/>
              <a:lumOff val="1275"/>
            </a:schemeClr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4">
                  <a:hueOff val="-613784"/>
                  <a:lumOff val="1275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E3E5E8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E3E5E8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FF53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0C0C0"/>
              </a:solidFill>
              <a:prstDash val="solid"/>
              <a:miter lim="400000"/>
            </a:ln>
          </a:left>
          <a:right>
            <a:ln w="12700" cap="flat">
              <a:solidFill>
                <a:srgbClr val="C0C0C0"/>
              </a:solidFill>
              <a:prstDash val="solid"/>
              <a:miter lim="400000"/>
            </a:ln>
          </a:right>
          <a:top>
            <a:ln w="12700" cap="flat">
              <a:solidFill>
                <a:srgbClr val="C0C0C0"/>
              </a:solidFill>
              <a:prstDash val="solid"/>
              <a:miter lim="400000"/>
            </a:ln>
          </a:top>
          <a:bottom>
            <a:ln w="12700" cap="flat">
              <a:solidFill>
                <a:srgbClr val="C0C0C0"/>
              </a:solidFill>
              <a:prstDash val="solid"/>
              <a:miter lim="400000"/>
            </a:ln>
          </a:bottom>
          <a:insideH>
            <a:ln w="12700" cap="flat">
              <a:solidFill>
                <a:srgbClr val="C0C0C0"/>
              </a:solidFill>
              <a:prstDash val="solid"/>
              <a:miter lim="400000"/>
            </a:ln>
          </a:insideH>
          <a:insideV>
            <a:ln w="12700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C0C0C0"/>
              </a:solidFill>
              <a:prstDash val="solid"/>
              <a:miter lim="400000"/>
            </a:ln>
          </a:right>
          <a:top>
            <a:ln w="12700" cap="flat">
              <a:solidFill>
                <a:srgbClr val="C0C0C0"/>
              </a:solidFill>
              <a:prstDash val="solid"/>
              <a:miter lim="400000"/>
            </a:ln>
          </a:top>
          <a:bottom>
            <a:ln w="12700" cap="flat">
              <a:solidFill>
                <a:srgbClr val="C0C0C0"/>
              </a:solidFill>
              <a:prstDash val="solid"/>
              <a:miter lim="400000"/>
            </a:ln>
          </a:bottom>
          <a:insideH>
            <a:ln w="12700" cap="flat">
              <a:solidFill>
                <a:srgbClr val="C0C0C0"/>
              </a:solidFill>
              <a:prstDash val="solid"/>
              <a:miter lim="400000"/>
            </a:ln>
          </a:insideH>
          <a:insideV>
            <a:ln w="12700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solidFill>
            <a:srgbClr val="98195F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6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0C0C0"/>
              </a:solidFill>
              <a:prstDash val="solid"/>
              <a:miter lim="400000"/>
            </a:ln>
          </a:left>
          <a:right>
            <a:ln w="12700" cap="flat">
              <a:solidFill>
                <a:srgbClr val="C0C0C0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C0C0C0"/>
              </a:solidFill>
              <a:prstDash val="solid"/>
              <a:miter lim="400000"/>
            </a:ln>
          </a:bottom>
          <a:insideH>
            <a:ln w="12700" cap="flat">
              <a:solidFill>
                <a:srgbClr val="C0C0C0"/>
              </a:solidFill>
              <a:prstDash val="solid"/>
              <a:miter lim="400000"/>
            </a:ln>
          </a:insideH>
          <a:insideV>
            <a:ln w="12700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solidFill>
            <a:srgbClr val="650E48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400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381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262727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381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381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42424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78" name="Shape 178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大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作者和日期"/>
          <p:cNvSpPr txBox="1"/>
          <p:nvPr>
            <p:ph type="body" sz="quarter" idx="21" hasCustomPrompt="1"/>
          </p:nvPr>
        </p:nvSpPr>
        <p:spPr>
          <a:xfrm>
            <a:off x="1206498" y="11839048"/>
            <a:ext cx="21971003" cy="636979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 defTabSz="701675">
              <a:lnSpc>
                <a:spcPct val="100000"/>
              </a:lnSpc>
              <a:spcBef>
                <a:spcPts val="0"/>
              </a:spcBef>
              <a:buSzTx/>
              <a:buNone/>
              <a:defRPr b="1" sz="3060"/>
            </a:lvl1pPr>
          </a:lstStyle>
          <a:p>
            <a:pPr/>
            <a:r>
              <a:t>作者和日期</a:t>
            </a:r>
          </a:p>
        </p:txBody>
      </p:sp>
      <p:sp>
        <p:nvSpPr>
          <p:cNvPr id="12" name="簡報標題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簡報標題</a:t>
            </a:r>
          </a:p>
        </p:txBody>
      </p:sp>
      <p:sp>
        <p:nvSpPr>
          <p:cNvPr id="13" name="內文層級一…"/>
          <p:cNvSpPr txBox="1"/>
          <p:nvPr>
            <p:ph type="body" sz="quarter" idx="1" hasCustomPrompt="1"/>
          </p:nvPr>
        </p:nvSpPr>
        <p:spPr>
          <a:xfrm>
            <a:off x="1206500" y="7196865"/>
            <a:ext cx="21971000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簡報子標題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幻燈片編號"/>
          <p:cNvSpPr txBox="1"/>
          <p:nvPr>
            <p:ph type="sldNum" sz="quarter" idx="2"/>
          </p:nvPr>
        </p:nvSpPr>
        <p:spPr>
          <a:xfrm>
            <a:off x="12007748" y="13080999"/>
            <a:ext cx="368504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只有大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幻燈片標題"/>
          <p:cNvSpPr txBox="1"/>
          <p:nvPr>
            <p:ph type="title" hasCustomPrompt="1"/>
          </p:nvPr>
        </p:nvSpPr>
        <p:spPr>
          <a:xfrm>
            <a:off x="1206500" y="952500"/>
            <a:ext cx="21971000" cy="1434949"/>
          </a:xfrm>
          <a:prstGeom prst="rect">
            <a:avLst/>
          </a:prstGeom>
        </p:spPr>
        <p:txBody>
          <a:bodyPr/>
          <a:lstStyle/>
          <a:p>
            <a:pPr/>
            <a:r>
              <a:t>幻燈片標題</a:t>
            </a:r>
          </a:p>
        </p:txBody>
      </p:sp>
      <p:sp>
        <p:nvSpPr>
          <p:cNvPr id="100" name="幻燈片子標題"/>
          <p:cNvSpPr txBox="1"/>
          <p:nvPr>
            <p:ph type="body" sz="quarter" idx="21" hasCustomPrompt="1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26440">
              <a:lnSpc>
                <a:spcPct val="100000"/>
              </a:lnSpc>
              <a:spcBef>
                <a:spcPts val="0"/>
              </a:spcBef>
              <a:buSzTx/>
              <a:buNone/>
              <a:defRPr b="1" sz="4840"/>
            </a:lvl1pPr>
          </a:lstStyle>
          <a:p>
            <a:pPr/>
            <a:r>
              <a:t>幻燈片子標題</a:t>
            </a:r>
          </a:p>
        </p:txBody>
      </p:sp>
      <p:sp>
        <p:nvSpPr>
          <p:cNvPr id="101" name="幻燈片編號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議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議程標題"/>
          <p:cNvSpPr txBox="1"/>
          <p:nvPr>
            <p:ph type="title" hasCustomPrompt="1"/>
          </p:nvPr>
        </p:nvSpPr>
        <p:spPr>
          <a:xfrm>
            <a:off x="1206500" y="952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議程標題</a:t>
            </a:r>
          </a:p>
        </p:txBody>
      </p:sp>
      <p:sp>
        <p:nvSpPr>
          <p:cNvPr id="109" name="議程副標題"/>
          <p:cNvSpPr txBox="1"/>
          <p:nvPr>
            <p:ph type="body" sz="quarter" idx="21" hasCustomPrompt="1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26440">
              <a:lnSpc>
                <a:spcPct val="100000"/>
              </a:lnSpc>
              <a:spcBef>
                <a:spcPts val="0"/>
              </a:spcBef>
              <a:buSzTx/>
              <a:buNone/>
              <a:defRPr b="1" sz="4840"/>
            </a:lvl1pPr>
          </a:lstStyle>
          <a:p>
            <a:pPr/>
            <a:r>
              <a:t>議程副標題</a:t>
            </a:r>
          </a:p>
        </p:txBody>
      </p:sp>
      <p:sp>
        <p:nvSpPr>
          <p:cNvPr id="110" name="內文層級一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議程主題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1" name="幻燈片編號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聲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內文層級一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聲明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9" name="幻燈片編號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重要事實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詳細資訊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726440">
              <a:lnSpc>
                <a:spcPct val="100000"/>
              </a:lnSpc>
              <a:spcBef>
                <a:spcPts val="0"/>
              </a:spcBef>
              <a:buSzTx/>
              <a:buNone/>
              <a:defRPr b="1" sz="4840"/>
            </a:lvl1pPr>
          </a:lstStyle>
          <a:p>
            <a:pPr/>
            <a:r>
              <a:t>詳細資訊</a:t>
            </a:r>
          </a:p>
        </p:txBody>
      </p:sp>
      <p:sp>
        <p:nvSpPr>
          <p:cNvPr id="127" name="內文層級一…"/>
          <p:cNvSpPr txBox="1"/>
          <p:nvPr>
            <p:ph type="body" idx="1" hasCustomPrompt="1"/>
          </p:nvPr>
        </p:nvSpPr>
        <p:spPr>
          <a:xfrm>
            <a:off x="1206500" y="935258"/>
            <a:ext cx="21971000" cy="7359063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8" name="幻燈片編號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名言語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出處"/>
          <p:cNvSpPr txBox="1"/>
          <p:nvPr>
            <p:ph type="body" sz="quarter" idx="21" hasCustomPrompt="1"/>
          </p:nvPr>
        </p:nvSpPr>
        <p:spPr>
          <a:xfrm>
            <a:off x="2480825" y="10675453"/>
            <a:ext cx="201492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01675">
              <a:lnSpc>
                <a:spcPct val="100000"/>
              </a:lnSpc>
              <a:spcBef>
                <a:spcPts val="0"/>
              </a:spcBef>
              <a:buSzTx/>
              <a:buNone/>
              <a:defRPr b="1" sz="3060"/>
            </a:lvl1pPr>
          </a:lstStyle>
          <a:p>
            <a:pPr/>
            <a:r>
              <a:t>出處</a:t>
            </a:r>
          </a:p>
        </p:txBody>
      </p:sp>
      <p:sp>
        <p:nvSpPr>
          <p:cNvPr id="136" name="內文層級一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 anchor="ctr"/>
          <a:lstStyle>
            <a:lvl1pPr marL="638923" indent="-469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「著名的引言」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7" name="幻燈片編號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照片 - 一頁三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生長在岩石之間野生植物的特寫"/>
          <p:cNvSpPr/>
          <p:nvPr>
            <p:ph type="pic" sz="quarter" idx="21"/>
          </p:nvPr>
        </p:nvSpPr>
        <p:spPr>
          <a:xfrm>
            <a:off x="15430500" y="7085409"/>
            <a:ext cx="8128000" cy="54102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5" name="烏雲下的大片岩層前面是條土沙道"/>
          <p:cNvSpPr/>
          <p:nvPr>
            <p:ph type="pic" idx="22"/>
          </p:nvPr>
        </p:nvSpPr>
        <p:spPr>
          <a:xfrm>
            <a:off x="-2933700" y="1270000"/>
            <a:ext cx="22699133" cy="11277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6" name="生長在熔岩石之間野生植物的特寫"/>
          <p:cNvSpPr/>
          <p:nvPr>
            <p:ph type="pic" sz="quarter" idx="23"/>
          </p:nvPr>
        </p:nvSpPr>
        <p:spPr>
          <a:xfrm>
            <a:off x="15430500" y="1270000"/>
            <a:ext cx="8128000" cy="54102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7" name="幻燈片編號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照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瀑布周圍有綠色岩石景觀"/>
          <p:cNvSpPr/>
          <p:nvPr>
            <p:ph type="pic" idx="21"/>
          </p:nvPr>
        </p:nvSpPr>
        <p:spPr>
          <a:xfrm>
            <a:off x="-1511300" y="-3721100"/>
            <a:ext cx="28511500" cy="1903024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55" name="幻燈片編號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幻燈片編號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標題及內容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大標題文字"/>
          <p:cNvSpPr txBox="1"/>
          <p:nvPr>
            <p:ph type="title"/>
          </p:nvPr>
        </p:nvSpPr>
        <p:spPr>
          <a:xfrm>
            <a:off x="1676400" y="730250"/>
            <a:ext cx="21031200" cy="2651126"/>
          </a:xfrm>
          <a:prstGeom prst="rect">
            <a:avLst/>
          </a:prstGeom>
        </p:spPr>
        <p:txBody>
          <a:bodyPr lIns="91437" tIns="91437" rIns="91437" bIns="91437" anchor="ctr"/>
          <a:lstStyle>
            <a:lvl1pPr defTabSz="1828800">
              <a:lnSpc>
                <a:spcPct val="90000"/>
              </a:lnSpc>
              <a:defRPr b="0" spc="0" sz="8800">
                <a:solidFill>
                  <a:srgbClr val="000000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pPr/>
            <a:r>
              <a:t>大標題文字</a:t>
            </a:r>
          </a:p>
        </p:txBody>
      </p:sp>
      <p:sp>
        <p:nvSpPr>
          <p:cNvPr id="170" name="內文層級一…"/>
          <p:cNvSpPr txBox="1"/>
          <p:nvPr>
            <p:ph type="body" idx="1"/>
          </p:nvPr>
        </p:nvSpPr>
        <p:spPr>
          <a:xfrm>
            <a:off x="1676400" y="3651250"/>
            <a:ext cx="21031200" cy="8702676"/>
          </a:xfrm>
          <a:prstGeom prst="rect">
            <a:avLst/>
          </a:prstGeom>
        </p:spPr>
        <p:txBody>
          <a:bodyPr lIns="91437" tIns="91437" rIns="91437" bIns="91437"/>
          <a:lstStyle>
            <a:lvl1pPr marL="457200" indent="-457200" defTabSz="1828800">
              <a:spcBef>
                <a:spcPts val="2000"/>
              </a:spcBef>
              <a:buSzPct val="100000"/>
              <a:buFont typeface="Arial"/>
              <a:defRPr sz="5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90600" indent="-533400" defTabSz="1828800">
              <a:spcBef>
                <a:spcPts val="2000"/>
              </a:spcBef>
              <a:buSzPct val="100000"/>
              <a:buFont typeface="Arial"/>
              <a:defRPr sz="5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554477" indent="-640077" defTabSz="1828800">
              <a:spcBef>
                <a:spcPts val="2000"/>
              </a:spcBef>
              <a:buSzPct val="100000"/>
              <a:buFont typeface="Arial"/>
              <a:defRPr sz="5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2082800" indent="-711200" defTabSz="1828800">
              <a:spcBef>
                <a:spcPts val="2000"/>
              </a:spcBef>
              <a:buSzPct val="100000"/>
              <a:buFont typeface="Arial"/>
              <a:defRPr sz="5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540000" indent="-711200" defTabSz="1828800">
              <a:spcBef>
                <a:spcPts val="2000"/>
              </a:spcBef>
              <a:buSzPct val="100000"/>
              <a:buFont typeface="Arial"/>
              <a:defRPr sz="5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/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171" name="幻燈片編號"/>
          <p:cNvSpPr txBox="1"/>
          <p:nvPr>
            <p:ph type="sldNum" sz="quarter" idx="2"/>
          </p:nvPr>
        </p:nvSpPr>
        <p:spPr>
          <a:xfrm>
            <a:off x="22203056" y="12835872"/>
            <a:ext cx="504544" cy="483906"/>
          </a:xfrm>
          <a:prstGeom prst="rect">
            <a:avLst/>
          </a:prstGeom>
        </p:spPr>
        <p:txBody>
          <a:bodyPr lIns="91437" tIns="91437" rIns="91437" bIns="91437" anchor="ctr"/>
          <a:lstStyle>
            <a:lvl1pPr algn="r" defTabSz="1828800">
              <a:defRPr sz="24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大標題與照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綠色丘陵景觀"/>
          <p:cNvSpPr/>
          <p:nvPr>
            <p:ph type="pic" idx="21"/>
          </p:nvPr>
        </p:nvSpPr>
        <p:spPr>
          <a:xfrm>
            <a:off x="-431800" y="-4038600"/>
            <a:ext cx="29464000" cy="18034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簡報標題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簡報標題</a:t>
            </a:r>
          </a:p>
        </p:txBody>
      </p:sp>
      <p:sp>
        <p:nvSpPr>
          <p:cNvPr id="23" name="作者和日期"/>
          <p:cNvSpPr txBox="1"/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01675">
              <a:lnSpc>
                <a:spcPct val="100000"/>
              </a:lnSpc>
              <a:spcBef>
                <a:spcPts val="0"/>
              </a:spcBef>
              <a:buSzTx/>
              <a:buNone/>
              <a:defRPr b="1" sz="3060"/>
            </a:lvl1pPr>
          </a:lstStyle>
          <a:p>
            <a:pPr/>
            <a:r>
              <a:t>作者和日期</a:t>
            </a:r>
          </a:p>
        </p:txBody>
      </p:sp>
      <p:sp>
        <p:nvSpPr>
          <p:cNvPr id="24" name="內文層級一…"/>
          <p:cNvSpPr txBox="1"/>
          <p:nvPr>
            <p:ph type="body" sz="quarter" idx="1" hasCustomPrompt="1"/>
          </p:nvPr>
        </p:nvSpPr>
        <p:spPr>
          <a:xfrm>
            <a:off x="1206500" y="11609910"/>
            <a:ext cx="21971000" cy="114468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簡報子標題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幻燈片編號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大標題與替用照片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幻燈片標題"/>
          <p:cNvSpPr txBox="1"/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幻燈片標題</a:t>
            </a:r>
          </a:p>
        </p:txBody>
      </p:sp>
      <p:sp>
        <p:nvSpPr>
          <p:cNvPr id="33" name="內文層級一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2403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幻燈片子標題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4" name="長滿苔蘚的岩石"/>
          <p:cNvSpPr/>
          <p:nvPr>
            <p:ph type="pic" sz="half" idx="21"/>
          </p:nvPr>
        </p:nvSpPr>
        <p:spPr>
          <a:xfrm>
            <a:off x="12052303" y="1270000"/>
            <a:ext cx="11188406" cy="1120988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5" name="幻燈片編號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大標題與項目符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幻燈片標題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幻燈片標題</a:t>
            </a:r>
          </a:p>
        </p:txBody>
      </p:sp>
      <p:sp>
        <p:nvSpPr>
          <p:cNvPr id="43" name="幻燈片子標題"/>
          <p:cNvSpPr txBox="1"/>
          <p:nvPr>
            <p:ph type="body" sz="quarter" idx="21" hasCustomPrompt="1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26440">
              <a:lnSpc>
                <a:spcPct val="100000"/>
              </a:lnSpc>
              <a:spcBef>
                <a:spcPts val="0"/>
              </a:spcBef>
              <a:buSzTx/>
              <a:buNone/>
              <a:defRPr b="1" sz="4840"/>
            </a:lvl1pPr>
          </a:lstStyle>
          <a:p>
            <a:pPr/>
            <a:r>
              <a:t>幻燈片子標題</a:t>
            </a:r>
          </a:p>
        </p:txBody>
      </p:sp>
      <p:sp>
        <p:nvSpPr>
          <p:cNvPr id="44" name="內文層級一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幻燈片項目符號文字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幻燈片編號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項目符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內文層級一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pPr/>
            <a:r>
              <a:t>幻燈片項目符號文字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幻燈片編號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大標題、項目符號與照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幻燈片標題"/>
          <p:cNvSpPr txBox="1"/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幻燈片標題</a:t>
            </a:r>
          </a:p>
        </p:txBody>
      </p:sp>
      <p:sp>
        <p:nvSpPr>
          <p:cNvPr id="61" name="幻燈片子標題"/>
          <p:cNvSpPr txBox="1"/>
          <p:nvPr>
            <p:ph type="body" sz="quarter" idx="21" hasCustomPrompt="1"/>
          </p:nvPr>
        </p:nvSpPr>
        <p:spPr>
          <a:xfrm>
            <a:off x="1206500" y="2245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26440">
              <a:lnSpc>
                <a:spcPct val="100000"/>
              </a:lnSpc>
              <a:spcBef>
                <a:spcPts val="0"/>
              </a:spcBef>
              <a:buSzTx/>
              <a:buNone/>
              <a:defRPr b="1" sz="4840"/>
            </a:lvl1pPr>
          </a:lstStyle>
          <a:p>
            <a:pPr/>
            <a:r>
              <a:t>幻燈片子標題</a:t>
            </a:r>
          </a:p>
        </p:txBody>
      </p:sp>
      <p:sp>
        <p:nvSpPr>
          <p:cNvPr id="62" name="內文層級一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012"/>
          </a:xfrm>
          <a:prstGeom prst="rect">
            <a:avLst/>
          </a:prstGeom>
        </p:spPr>
        <p:txBody>
          <a:bodyPr/>
          <a:lstStyle/>
          <a:p>
            <a:pPr/>
            <a:r>
              <a:t>幻燈片項目符號文字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3" name="烏雲下的大片岩層前面是條土沙道"/>
          <p:cNvSpPr/>
          <p:nvPr>
            <p:ph type="pic" idx="22"/>
          </p:nvPr>
        </p:nvSpPr>
        <p:spPr>
          <a:xfrm>
            <a:off x="6380200" y="1263848"/>
            <a:ext cx="22529801" cy="1119347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4" name="幻燈片編號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大標題、項目符號與小型即時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幻燈片標題"/>
          <p:cNvSpPr txBox="1"/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幻燈片標題</a:t>
            </a:r>
          </a:p>
        </p:txBody>
      </p:sp>
      <p:sp>
        <p:nvSpPr>
          <p:cNvPr id="72" name="幻燈片子標題"/>
          <p:cNvSpPr txBox="1"/>
          <p:nvPr>
            <p:ph type="body" sz="quarter" idx="21" hasCustomPrompt="1"/>
          </p:nvPr>
        </p:nvSpPr>
        <p:spPr>
          <a:xfrm>
            <a:off x="1206500" y="2245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26440">
              <a:lnSpc>
                <a:spcPct val="100000"/>
              </a:lnSpc>
              <a:spcBef>
                <a:spcPts val="0"/>
              </a:spcBef>
              <a:buSzTx/>
              <a:buNone/>
              <a:defRPr b="1" sz="4840"/>
            </a:lvl1pPr>
          </a:lstStyle>
          <a:p>
            <a:pPr/>
            <a:r>
              <a:t>幻燈片子標題</a:t>
            </a:r>
          </a:p>
        </p:txBody>
      </p:sp>
      <p:sp>
        <p:nvSpPr>
          <p:cNvPr id="73" name="內文層級一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012"/>
          </a:xfrm>
          <a:prstGeom prst="rect">
            <a:avLst/>
          </a:prstGeom>
        </p:spPr>
        <p:txBody>
          <a:bodyPr/>
          <a:lstStyle/>
          <a:p>
            <a:pPr/>
            <a:r>
              <a:t>幻燈片項目符號文字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4" name="幻燈片編號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大標題、項目符號與大型即時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幻燈片標題"/>
          <p:cNvSpPr txBox="1"/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幻燈片標題</a:t>
            </a:r>
          </a:p>
        </p:txBody>
      </p:sp>
      <p:sp>
        <p:nvSpPr>
          <p:cNvPr id="82" name="幻燈片子標題"/>
          <p:cNvSpPr txBox="1"/>
          <p:nvPr>
            <p:ph type="body" sz="quarter" idx="21" hasCustomPrompt="1"/>
          </p:nvPr>
        </p:nvSpPr>
        <p:spPr>
          <a:xfrm>
            <a:off x="1206500" y="2245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26440">
              <a:lnSpc>
                <a:spcPct val="100000"/>
              </a:lnSpc>
              <a:spcBef>
                <a:spcPts val="0"/>
              </a:spcBef>
              <a:buSzTx/>
              <a:buNone/>
              <a:defRPr b="1" sz="4840"/>
            </a:lvl1pPr>
          </a:lstStyle>
          <a:p>
            <a:pPr/>
            <a:r>
              <a:t>幻燈片子標題</a:t>
            </a:r>
          </a:p>
        </p:txBody>
      </p:sp>
      <p:sp>
        <p:nvSpPr>
          <p:cNvPr id="83" name="內文層級一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012"/>
          </a:xfrm>
          <a:prstGeom prst="rect">
            <a:avLst/>
          </a:prstGeom>
        </p:spPr>
        <p:txBody>
          <a:bodyPr/>
          <a:lstStyle/>
          <a:p>
            <a:pPr/>
            <a:r>
              <a:t>幻燈片項目符號文字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4" name="幻燈片編號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章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章節標題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章節標題</a:t>
            </a:r>
          </a:p>
        </p:txBody>
      </p:sp>
      <p:sp>
        <p:nvSpPr>
          <p:cNvPr id="92" name="幻燈片編號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Relationship Id="rId19" Type="http://schemas.openxmlformats.org/officeDocument/2006/relationships/slideLayout" Target="../slideLayouts/slideLayout18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燈片標題"/>
          <p:cNvSpPr txBox="1"/>
          <p:nvPr>
            <p:ph type="title" hasCustomPrompt="1"/>
          </p:nvPr>
        </p:nvSpPr>
        <p:spPr>
          <a:xfrm>
            <a:off x="1206500" y="952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幻燈片標題</a:t>
            </a:r>
          </a:p>
        </p:txBody>
      </p:sp>
      <p:sp>
        <p:nvSpPr>
          <p:cNvPr id="3" name="內文層級一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幻燈片項目符號文字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幻燈片編號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</p:sldLayoutIdLst>
  <p:transition xmlns:p14="http://schemas.microsoft.com/office/powerpoint/2010/main" spd="med" advClick="1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1.pn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1.pn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1.pn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1.png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1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1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1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1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1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1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1.pn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1.pn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標題 1"/>
          <p:cNvSpPr txBox="1"/>
          <p:nvPr>
            <p:ph type="title"/>
          </p:nvPr>
        </p:nvSpPr>
        <p:spPr>
          <a:xfrm>
            <a:off x="1676400" y="772290"/>
            <a:ext cx="21031200" cy="2651126"/>
          </a:xfrm>
          <a:prstGeom prst="rect">
            <a:avLst/>
          </a:prstGeom>
        </p:spPr>
        <p:txBody>
          <a:bodyPr/>
          <a:lstStyle/>
          <a:p>
            <a:pPr algn="ctr" defTabSz="1353310">
              <a:defRPr sz="56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sp>
        <p:nvSpPr>
          <p:cNvPr id="181" name="內容版面配置區 3"/>
          <p:cNvSpPr txBox="1"/>
          <p:nvPr>
            <p:ph type="body" idx="1"/>
          </p:nvPr>
        </p:nvSpPr>
        <p:spPr>
          <a:xfrm>
            <a:off x="1806501" y="2536663"/>
            <a:ext cx="20770998" cy="9706474"/>
          </a:xfrm>
          <a:prstGeom prst="rect">
            <a:avLst/>
          </a:prstGeom>
        </p:spPr>
        <p:txBody>
          <a:bodyPr/>
          <a:lstStyle>
            <a:lvl1pPr marL="0" indent="0" algn="just" defTabSz="2438338">
              <a:lnSpc>
                <a:spcPct val="120000"/>
              </a:lnSpc>
              <a:spcBef>
                <a:spcPts val="4500"/>
              </a:spcBef>
              <a:buSzTx/>
              <a:buFontTx/>
              <a:buNone/>
              <a:defRPr sz="8000">
                <a:latin typeface="Kaiti SC Regular"/>
                <a:ea typeface="Kaiti SC Regular"/>
                <a:cs typeface="Kaiti SC Regular"/>
                <a:sym typeface="Kaiti SC Regular"/>
              </a:defRPr>
            </a:lvl1pPr>
          </a:lstStyle>
          <a:p>
            <a:pPr/>
            <a:r>
              <a:t>到底什么叫『好』？从基督徒的角度，『好』是用神的眼光来看，不是用人的眼光来看。神认为的『好』，就是『好』，即使我觉得不好；神认为的『不好』，就是『不好』，即使我觉得那才是好。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標題 1"/>
          <p:cNvSpPr txBox="1"/>
          <p:nvPr>
            <p:ph type="title"/>
          </p:nvPr>
        </p:nvSpPr>
        <p:spPr>
          <a:xfrm>
            <a:off x="1676400" y="772290"/>
            <a:ext cx="21031200" cy="2651126"/>
          </a:xfrm>
          <a:prstGeom prst="rect">
            <a:avLst/>
          </a:prstGeom>
        </p:spPr>
        <p:txBody>
          <a:bodyPr/>
          <a:lstStyle/>
          <a:p>
            <a:pPr algn="ctr" defTabSz="1353310">
              <a:defRPr sz="56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sp>
        <p:nvSpPr>
          <p:cNvPr id="208" name="內容版面配置區 3"/>
          <p:cNvSpPr txBox="1"/>
          <p:nvPr>
            <p:ph type="body" idx="1"/>
          </p:nvPr>
        </p:nvSpPr>
        <p:spPr>
          <a:xfrm>
            <a:off x="1806501" y="2813770"/>
            <a:ext cx="20770998" cy="9011932"/>
          </a:xfrm>
          <a:prstGeom prst="rect">
            <a:avLst/>
          </a:prstGeom>
        </p:spPr>
        <p:txBody>
          <a:bodyPr/>
          <a:lstStyle/>
          <a:p>
            <a:pPr marL="0" indent="0" algn="just" defTabSz="2437764">
              <a:lnSpc>
                <a:spcPct val="120000"/>
              </a:lnSpc>
              <a:spcBef>
                <a:spcPts val="4500"/>
              </a:spcBef>
              <a:buSzTx/>
              <a:buFontTx/>
              <a:buNone/>
              <a:defRPr sz="8000">
                <a:latin typeface="Kaiti SC Regular"/>
                <a:ea typeface="Kaiti SC Regular"/>
                <a:cs typeface="Kaiti SC Regular"/>
                <a:sym typeface="Kaiti SC Regular"/>
              </a:defRPr>
            </a:pPr>
            <a:r>
              <a:t>创世记3:16b神对女人说『...妳必恋慕你丈夫，你丈夫必管辖你。』</a:t>
            </a:r>
            <a:r>
              <a:rPr>
                <a:latin typeface="Songti TC Regular"/>
                <a:ea typeface="Songti TC Regular"/>
                <a:cs typeface="Songti TC Regular"/>
                <a:sym typeface="Songti TC Regular"/>
              </a:rPr>
              <a:t>『</a:t>
            </a:r>
            <a:r>
              <a:t>妳必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“</a:t>
            </a:r>
            <a:r>
              <a:t>恋慕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”</a:t>
            </a:r>
            <a:r>
              <a:t>你丈夫</a:t>
            </a:r>
            <a:r>
              <a:rPr>
                <a:latin typeface="Songti TC Regular"/>
                <a:ea typeface="Songti TC Regular"/>
                <a:cs typeface="Songti TC Regular"/>
                <a:sym typeface="Songti TC Regular"/>
              </a:rPr>
              <a:t>』</a:t>
            </a:r>
            <a:r>
              <a:t>原文就是『你必想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“</a:t>
            </a:r>
            <a:r>
              <a:t>控制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”</a:t>
            </a:r>
            <a:r>
              <a:t>你丈夫』，而丈夫必管辖妻子。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“</a:t>
            </a:r>
            <a:r>
              <a:t>管辖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” </a:t>
            </a:r>
            <a:r>
              <a:t>也是控制的意思。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標題 1"/>
          <p:cNvSpPr txBox="1"/>
          <p:nvPr>
            <p:ph type="title"/>
          </p:nvPr>
        </p:nvSpPr>
        <p:spPr>
          <a:xfrm>
            <a:off x="1676400" y="772290"/>
            <a:ext cx="21031200" cy="2651126"/>
          </a:xfrm>
          <a:prstGeom prst="rect">
            <a:avLst/>
          </a:prstGeom>
        </p:spPr>
        <p:txBody>
          <a:bodyPr/>
          <a:lstStyle/>
          <a:p>
            <a:pPr algn="ctr" defTabSz="1353310">
              <a:defRPr sz="56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sp>
        <p:nvSpPr>
          <p:cNvPr id="211" name="內容版面配置區 3"/>
          <p:cNvSpPr txBox="1"/>
          <p:nvPr>
            <p:ph type="body" idx="1"/>
          </p:nvPr>
        </p:nvSpPr>
        <p:spPr>
          <a:xfrm>
            <a:off x="1416459" y="3758737"/>
            <a:ext cx="21551082" cy="9230416"/>
          </a:xfrm>
          <a:prstGeom prst="rect">
            <a:avLst/>
          </a:prstGeom>
        </p:spPr>
        <p:txBody>
          <a:bodyPr/>
          <a:lstStyle>
            <a:lvl1pPr marL="0" indent="0" algn="just" defTabSz="2437764">
              <a:lnSpc>
                <a:spcPct val="120000"/>
              </a:lnSpc>
              <a:spcBef>
                <a:spcPts val="4500"/>
              </a:spcBef>
              <a:buSzTx/>
              <a:buFontTx/>
              <a:buNone/>
              <a:defRPr sz="8000">
                <a:latin typeface="Kaiti SC Regular"/>
                <a:ea typeface="Kaiti SC Regular"/>
                <a:cs typeface="Kaiti SC Regular"/>
                <a:sym typeface="Kaiti SC Regular"/>
              </a:defRPr>
            </a:lvl1pPr>
          </a:lstStyle>
          <a:p>
            <a:pPr/>
            <a:r>
              <a:t>成为『好』父母的第三点，教导孩子与神同行。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標題 1"/>
          <p:cNvSpPr txBox="1"/>
          <p:nvPr>
            <p:ph type="title"/>
          </p:nvPr>
        </p:nvSpPr>
        <p:spPr>
          <a:xfrm>
            <a:off x="1676400" y="772290"/>
            <a:ext cx="21031200" cy="2651126"/>
          </a:xfrm>
          <a:prstGeom prst="rect">
            <a:avLst/>
          </a:prstGeom>
        </p:spPr>
        <p:txBody>
          <a:bodyPr/>
          <a:lstStyle/>
          <a:p>
            <a:pPr algn="ctr" defTabSz="1353310">
              <a:defRPr sz="56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sp>
        <p:nvSpPr>
          <p:cNvPr id="214" name="內容版面配置區 3"/>
          <p:cNvSpPr txBox="1"/>
          <p:nvPr>
            <p:ph type="body" idx="1"/>
          </p:nvPr>
        </p:nvSpPr>
        <p:spPr>
          <a:xfrm>
            <a:off x="1416459" y="272170"/>
            <a:ext cx="21551082" cy="12716983"/>
          </a:xfrm>
          <a:prstGeom prst="rect">
            <a:avLst/>
          </a:prstGeom>
        </p:spPr>
        <p:txBody>
          <a:bodyPr/>
          <a:lstStyle/>
          <a:p>
            <a:pPr marL="0" indent="0" algn="just" defTabSz="2437764">
              <a:lnSpc>
                <a:spcPct val="120000"/>
              </a:lnSpc>
              <a:spcBef>
                <a:spcPts val="4500"/>
              </a:spcBef>
              <a:buSzTx/>
              <a:buFontTx/>
              <a:buNone/>
              <a:defRPr sz="8000">
                <a:latin typeface="Kaiti SC Regular"/>
                <a:ea typeface="Kaiti SC Regular"/>
                <a:cs typeface="Kaiti SC Regular"/>
                <a:sym typeface="Kaiti SC Regular"/>
              </a:defRPr>
            </a:pPr>
            <a:r>
              <a:t>创世记4:19-23『......(该隐离开神的面之后，该隐的后代......) 拉麦娶了两个妻：一个名叫亚大，一个名叫洗拉。亚大生雅八；雅八就是住帐棚、牧养牲畜之人的祖师。雅八的兄弟名叫犹八；他是一切弹琴吹箫之人的祖师。洗拉又生了土八</a:t>
            </a:r>
            <a:r>
              <a:rPr>
                <a:latin typeface="Lucida Grande"/>
                <a:ea typeface="Lucida Grande"/>
                <a:cs typeface="Lucida Grande"/>
                <a:sym typeface="Lucida Grande"/>
              </a:rPr>
              <a:t>‧</a:t>
            </a:r>
            <a:r>
              <a:t>该隐；他是打造各样铜铁利器的（或译：是铜匠铁匠的祖师）。』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標題 1"/>
          <p:cNvSpPr txBox="1"/>
          <p:nvPr>
            <p:ph type="title"/>
          </p:nvPr>
        </p:nvSpPr>
        <p:spPr>
          <a:xfrm>
            <a:off x="1676400" y="772290"/>
            <a:ext cx="21031200" cy="2651126"/>
          </a:xfrm>
          <a:prstGeom prst="rect">
            <a:avLst/>
          </a:prstGeom>
        </p:spPr>
        <p:txBody>
          <a:bodyPr/>
          <a:lstStyle/>
          <a:p>
            <a:pPr algn="ctr" defTabSz="1353310">
              <a:defRPr sz="56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sp>
        <p:nvSpPr>
          <p:cNvPr id="217" name="內容版面配置區 3"/>
          <p:cNvSpPr txBox="1"/>
          <p:nvPr>
            <p:ph type="body" idx="1"/>
          </p:nvPr>
        </p:nvSpPr>
        <p:spPr>
          <a:xfrm>
            <a:off x="1416459" y="3223974"/>
            <a:ext cx="21551082" cy="9765179"/>
          </a:xfrm>
          <a:prstGeom prst="rect">
            <a:avLst/>
          </a:prstGeom>
        </p:spPr>
        <p:txBody>
          <a:bodyPr/>
          <a:lstStyle/>
          <a:p>
            <a:pPr marL="0" indent="0" algn="just" defTabSz="2437764">
              <a:lnSpc>
                <a:spcPct val="120000"/>
              </a:lnSpc>
              <a:spcBef>
                <a:spcPts val="4500"/>
              </a:spcBef>
              <a:buSzTx/>
              <a:buFontTx/>
              <a:buNone/>
              <a:defRPr sz="8000">
                <a:latin typeface="Kaiti SC Regular"/>
                <a:ea typeface="Kaiti SC Regular"/>
                <a:cs typeface="Kaiti SC Regular"/>
                <a:sym typeface="Kaiti SC Regular"/>
              </a:defRPr>
            </a:pPr>
            <a:r>
              <a:t>创世记5:21『......以诺活到65岁，生了玛土撒拉。以诺生玛土撒拉之后</a:t>
            </a:r>
            <a:r>
              <a:rPr>
                <a:solidFill>
                  <a:schemeClr val="accent5"/>
                </a:solidFill>
                <a:latin typeface="Kaiti SC Bold"/>
                <a:ea typeface="Kaiti SC Bold"/>
                <a:cs typeface="Kaiti SC Bold"/>
                <a:sym typeface="Kaiti SC Bold"/>
              </a:rPr>
              <a:t>与神同行</a:t>
            </a:r>
            <a:r>
              <a:t>300年，......玛土撒拉......生了拉麦。拉麦......生了一个儿子给他起名叫挪亚。......6:9 挪亚是个义人，在当时的世代是个完全人。挪亚</a:t>
            </a:r>
            <a:r>
              <a:rPr>
                <a:solidFill>
                  <a:schemeClr val="accent5"/>
                </a:solidFill>
                <a:latin typeface="Kaiti SC Bold"/>
                <a:ea typeface="Kaiti SC Bold"/>
                <a:cs typeface="Kaiti SC Bold"/>
                <a:sym typeface="Kaiti SC Bold"/>
              </a:rPr>
              <a:t>与神同行</a:t>
            </a:r>
            <a:r>
              <a:t>。』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標題 1"/>
          <p:cNvSpPr txBox="1"/>
          <p:nvPr>
            <p:ph type="title"/>
          </p:nvPr>
        </p:nvSpPr>
        <p:spPr>
          <a:xfrm>
            <a:off x="1676400" y="772290"/>
            <a:ext cx="21031200" cy="2651126"/>
          </a:xfrm>
          <a:prstGeom prst="rect">
            <a:avLst/>
          </a:prstGeom>
        </p:spPr>
        <p:txBody>
          <a:bodyPr/>
          <a:lstStyle/>
          <a:p>
            <a:pPr algn="ctr" defTabSz="1353310">
              <a:defRPr sz="56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sp>
        <p:nvSpPr>
          <p:cNvPr id="184" name="內容版面配置區 3"/>
          <p:cNvSpPr txBox="1"/>
          <p:nvPr>
            <p:ph type="body" idx="1"/>
          </p:nvPr>
        </p:nvSpPr>
        <p:spPr>
          <a:xfrm>
            <a:off x="1806501" y="3098045"/>
            <a:ext cx="20770998" cy="8727657"/>
          </a:xfrm>
          <a:prstGeom prst="rect">
            <a:avLst/>
          </a:prstGeom>
        </p:spPr>
        <p:txBody>
          <a:bodyPr/>
          <a:lstStyle/>
          <a:p>
            <a:pPr marL="0" indent="0" algn="just" defTabSz="2438338">
              <a:lnSpc>
                <a:spcPct val="120000"/>
              </a:lnSpc>
              <a:spcBef>
                <a:spcPts val="4500"/>
              </a:spcBef>
              <a:buSzTx/>
              <a:buFontTx/>
              <a:buNone/>
              <a:defRPr sz="8000">
                <a:latin typeface="Kaiti SC Regular"/>
                <a:ea typeface="Kaiti SC Regular"/>
                <a:cs typeface="Kaiti SC Regular"/>
                <a:sym typeface="Kaiti SC Regular"/>
              </a:defRPr>
            </a:pPr>
            <a:r>
              <a:t>Retreat是为了让我们在教养的道路上停下奔跑的脚步，好好思想，到底我们所坚持的</a:t>
            </a:r>
            <a:r>
              <a:rPr>
                <a:latin typeface="Songti TC Regular"/>
                <a:ea typeface="Songti TC Regular"/>
                <a:cs typeface="Songti TC Regular"/>
                <a:sym typeface="Songti TC Regular"/>
              </a:rPr>
              <a:t>『</a:t>
            </a:r>
            <a:r>
              <a:t>好</a:t>
            </a:r>
            <a:r>
              <a:rPr>
                <a:latin typeface="Songti TC Regular"/>
                <a:ea typeface="Songti TC Regular"/>
                <a:cs typeface="Songti TC Regular"/>
                <a:sym typeface="Songti TC Regular"/>
              </a:rPr>
              <a:t>』</a:t>
            </a:r>
            <a:r>
              <a:t>是对的吗？在神认为的『好』，和我认为的好之间，我必须做出选择。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標題 1"/>
          <p:cNvSpPr txBox="1"/>
          <p:nvPr>
            <p:ph type="title"/>
          </p:nvPr>
        </p:nvSpPr>
        <p:spPr>
          <a:xfrm>
            <a:off x="1676400" y="772290"/>
            <a:ext cx="21031200" cy="2651126"/>
          </a:xfrm>
          <a:prstGeom prst="rect">
            <a:avLst/>
          </a:prstGeom>
        </p:spPr>
        <p:txBody>
          <a:bodyPr/>
          <a:lstStyle/>
          <a:p>
            <a:pPr algn="ctr" defTabSz="1353310">
              <a:defRPr sz="56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sp>
        <p:nvSpPr>
          <p:cNvPr id="187" name="內容版面配置區 3"/>
          <p:cNvSpPr txBox="1"/>
          <p:nvPr>
            <p:ph type="body" idx="1"/>
          </p:nvPr>
        </p:nvSpPr>
        <p:spPr>
          <a:xfrm>
            <a:off x="1806501" y="3523646"/>
            <a:ext cx="20770998" cy="8302056"/>
          </a:xfrm>
          <a:prstGeom prst="rect">
            <a:avLst/>
          </a:prstGeom>
        </p:spPr>
        <p:txBody>
          <a:bodyPr/>
          <a:lstStyle>
            <a:lvl1pPr marL="0" indent="0" algn="just" defTabSz="2438338">
              <a:lnSpc>
                <a:spcPct val="120000"/>
              </a:lnSpc>
              <a:spcBef>
                <a:spcPts val="4500"/>
              </a:spcBef>
              <a:buSzTx/>
              <a:buFontTx/>
              <a:buNone/>
              <a:defRPr sz="8000">
                <a:latin typeface="Kaiti SC Regular"/>
                <a:ea typeface="Kaiti SC Regular"/>
                <a:cs typeface="Kaiti SC Regular"/>
                <a:sym typeface="Kaiti SC Regular"/>
              </a:defRPr>
            </a:lvl1pPr>
          </a:lstStyle>
          <a:p>
            <a:pPr/>
            <a:r>
              <a:t>既然是神眼中的『好』，我们就必须回到圣经来看，因为人是神所造的，婚姻是神所设立的，神已经将做一个『好』父母该有的元素从一开始就放在创造的心意之中了。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標題 1"/>
          <p:cNvSpPr txBox="1"/>
          <p:nvPr>
            <p:ph type="title"/>
          </p:nvPr>
        </p:nvSpPr>
        <p:spPr>
          <a:xfrm>
            <a:off x="1676400" y="772290"/>
            <a:ext cx="21031200" cy="2651126"/>
          </a:xfrm>
          <a:prstGeom prst="rect">
            <a:avLst/>
          </a:prstGeom>
        </p:spPr>
        <p:txBody>
          <a:bodyPr/>
          <a:lstStyle/>
          <a:p>
            <a:pPr algn="ctr" defTabSz="1353310">
              <a:defRPr sz="56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sp>
        <p:nvSpPr>
          <p:cNvPr id="190" name="內容版面配置區 3"/>
          <p:cNvSpPr txBox="1"/>
          <p:nvPr>
            <p:ph type="body" idx="1"/>
          </p:nvPr>
        </p:nvSpPr>
        <p:spPr>
          <a:xfrm>
            <a:off x="1806501" y="2509036"/>
            <a:ext cx="20770998" cy="7254724"/>
          </a:xfrm>
          <a:prstGeom prst="rect">
            <a:avLst/>
          </a:prstGeom>
        </p:spPr>
        <p:txBody>
          <a:bodyPr/>
          <a:lstStyle/>
          <a:p>
            <a:pPr marL="0" indent="0" algn="just" defTabSz="2438338">
              <a:lnSpc>
                <a:spcPct val="120000"/>
              </a:lnSpc>
              <a:spcBef>
                <a:spcPts val="4500"/>
              </a:spcBef>
              <a:buSzTx/>
              <a:buFontTx/>
              <a:buNone/>
              <a:defRPr sz="8000">
                <a:latin typeface="Kaiti SC Regular"/>
                <a:ea typeface="Kaiti SC Regular"/>
                <a:cs typeface="Kaiti SC Regular"/>
                <a:sym typeface="Kaiti SC Regular"/>
              </a:defRPr>
            </a:pPr>
            <a:r>
              <a:t>创世记1:27-28『神就照着</a:t>
            </a:r>
            <a:r>
              <a:rPr u="sng">
                <a:solidFill>
                  <a:schemeClr val="accent5"/>
                </a:solidFill>
                <a:latin typeface="Kaiti SC Bold"/>
                <a:ea typeface="Kaiti SC Bold"/>
                <a:cs typeface="Kaiti SC Bold"/>
                <a:sym typeface="Kaiti SC Bold"/>
              </a:rPr>
              <a:t>自己的形像</a:t>
            </a:r>
            <a:r>
              <a:t>造人，乃是照着</a:t>
            </a:r>
            <a:r>
              <a:rPr u="sng">
                <a:solidFill>
                  <a:schemeClr val="accent5"/>
                </a:solidFill>
                <a:latin typeface="Kaiti SC Bold"/>
                <a:ea typeface="Kaiti SC Bold"/>
                <a:cs typeface="Kaiti SC Bold"/>
                <a:sym typeface="Kaiti SC Bold"/>
              </a:rPr>
              <a:t>祂的形像</a:t>
            </a:r>
            <a:r>
              <a:t>造男造女。神就赐福给他们又对他们说要</a:t>
            </a:r>
            <a:r>
              <a:rPr u="sng">
                <a:solidFill>
                  <a:schemeClr val="accent5"/>
                </a:solidFill>
                <a:latin typeface="Kaiti SC Bold"/>
                <a:ea typeface="Kaiti SC Bold"/>
                <a:cs typeface="Kaiti SC Bold"/>
                <a:sym typeface="Kaiti SC Bold"/>
              </a:rPr>
              <a:t>生养众多遍满地面</a:t>
            </a:r>
            <a:r>
              <a:t>，治理这地......』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標題 1"/>
          <p:cNvSpPr txBox="1"/>
          <p:nvPr>
            <p:ph type="title"/>
          </p:nvPr>
        </p:nvSpPr>
        <p:spPr>
          <a:xfrm>
            <a:off x="1676400" y="772290"/>
            <a:ext cx="21031200" cy="2651126"/>
          </a:xfrm>
          <a:prstGeom prst="rect">
            <a:avLst/>
          </a:prstGeom>
        </p:spPr>
        <p:txBody>
          <a:bodyPr/>
          <a:lstStyle/>
          <a:p>
            <a:pPr algn="ctr" defTabSz="1353310">
              <a:defRPr sz="56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sp>
        <p:nvSpPr>
          <p:cNvPr id="193" name="內容版面配置區 3"/>
          <p:cNvSpPr txBox="1"/>
          <p:nvPr>
            <p:ph type="body" idx="1"/>
          </p:nvPr>
        </p:nvSpPr>
        <p:spPr>
          <a:xfrm>
            <a:off x="1806501" y="3463364"/>
            <a:ext cx="20770998" cy="8362338"/>
          </a:xfrm>
          <a:prstGeom prst="rect">
            <a:avLst/>
          </a:prstGeom>
        </p:spPr>
        <p:txBody>
          <a:bodyPr/>
          <a:lstStyle>
            <a:lvl1pPr marL="0" indent="0" algn="just" defTabSz="2438338">
              <a:lnSpc>
                <a:spcPct val="120000"/>
              </a:lnSpc>
              <a:spcBef>
                <a:spcPts val="4500"/>
              </a:spcBef>
              <a:buSzTx/>
              <a:buFontTx/>
              <a:buNone/>
              <a:defRPr sz="8000">
                <a:latin typeface="Kaiti SC Regular"/>
                <a:ea typeface="Kaiti SC Regular"/>
                <a:cs typeface="Kaiti SC Regular"/>
                <a:sym typeface="Kaiti SC Regular"/>
              </a:defRPr>
            </a:lvl1pPr>
          </a:lstStyle>
          <a:p>
            <a:pPr/>
            <a:r>
              <a:t>作神眼中的『好』父母，第一且是最重要的就是『活出神的形象』。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標題 1"/>
          <p:cNvSpPr txBox="1"/>
          <p:nvPr>
            <p:ph type="title"/>
          </p:nvPr>
        </p:nvSpPr>
        <p:spPr>
          <a:xfrm>
            <a:off x="1676400" y="772290"/>
            <a:ext cx="21031200" cy="2651126"/>
          </a:xfrm>
          <a:prstGeom prst="rect">
            <a:avLst/>
          </a:prstGeom>
        </p:spPr>
        <p:txBody>
          <a:bodyPr/>
          <a:lstStyle/>
          <a:p>
            <a:pPr algn="ctr" defTabSz="1353310">
              <a:defRPr sz="56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sp>
        <p:nvSpPr>
          <p:cNvPr id="196" name="內容版面配置區 3"/>
          <p:cNvSpPr txBox="1"/>
          <p:nvPr>
            <p:ph type="body" idx="1"/>
          </p:nvPr>
        </p:nvSpPr>
        <p:spPr>
          <a:xfrm>
            <a:off x="1806501" y="1727633"/>
            <a:ext cx="20770998" cy="10746429"/>
          </a:xfrm>
          <a:prstGeom prst="rect">
            <a:avLst/>
          </a:prstGeom>
        </p:spPr>
        <p:txBody>
          <a:bodyPr/>
          <a:lstStyle>
            <a:lvl1pPr marL="0" indent="0" algn="just" defTabSz="2437764">
              <a:lnSpc>
                <a:spcPct val="120000"/>
              </a:lnSpc>
              <a:spcBef>
                <a:spcPts val="4500"/>
              </a:spcBef>
              <a:buSzTx/>
              <a:buFontTx/>
              <a:buNone/>
              <a:defRPr sz="8000">
                <a:latin typeface="Kaiti SC Regular"/>
                <a:ea typeface="Kaiti SC Regular"/>
                <a:cs typeface="Kaiti SC Regular"/>
                <a:sym typeface="Kaiti SC Regular"/>
              </a:defRPr>
            </a:lvl1pPr>
          </a:lstStyle>
          <a:p>
            <a:pPr/>
            <a:r>
              <a:t>以弗所书4:21-24『如果你们听过他的道，领了他的教，学了他的真理，就要脱去你们从前行为上的旧人，这旧人是因私欲的迷惑渐渐变坏的；又要将你们的心志改换一新，并且穿上新人；这新人是照着　神的形像造的，有真理的仁义和圣洁。』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標題 1"/>
          <p:cNvSpPr txBox="1"/>
          <p:nvPr>
            <p:ph type="title"/>
          </p:nvPr>
        </p:nvSpPr>
        <p:spPr>
          <a:xfrm>
            <a:off x="1676400" y="772290"/>
            <a:ext cx="21031200" cy="2651126"/>
          </a:xfrm>
          <a:prstGeom prst="rect">
            <a:avLst/>
          </a:prstGeom>
        </p:spPr>
        <p:txBody>
          <a:bodyPr/>
          <a:lstStyle/>
          <a:p>
            <a:pPr algn="ctr" defTabSz="1353310">
              <a:defRPr sz="56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sp>
        <p:nvSpPr>
          <p:cNvPr id="199" name="內容版面配置區 3"/>
          <p:cNvSpPr txBox="1"/>
          <p:nvPr>
            <p:ph type="body" idx="1"/>
          </p:nvPr>
        </p:nvSpPr>
        <p:spPr>
          <a:xfrm>
            <a:off x="1806501" y="1397185"/>
            <a:ext cx="20770998" cy="10428517"/>
          </a:xfrm>
          <a:prstGeom prst="rect">
            <a:avLst/>
          </a:prstGeom>
        </p:spPr>
        <p:txBody>
          <a:bodyPr/>
          <a:lstStyle>
            <a:lvl1pPr marL="0" indent="0" algn="just" defTabSz="2437764">
              <a:lnSpc>
                <a:spcPct val="120000"/>
              </a:lnSpc>
              <a:spcBef>
                <a:spcPts val="4500"/>
              </a:spcBef>
              <a:buSzTx/>
              <a:buFontTx/>
              <a:buNone/>
              <a:defRPr sz="8000">
                <a:latin typeface="Kaiti SC Regular"/>
                <a:ea typeface="Kaiti SC Regular"/>
                <a:cs typeface="Kaiti SC Regular"/>
                <a:sym typeface="Kaiti SC Regular"/>
              </a:defRPr>
            </a:lvl1pPr>
          </a:lstStyle>
          <a:p>
            <a:pPr/>
            <a:r>
              <a:t>这就是『活出神的形像』的意思：把旧的思维，三观，生活方式都丢弃，丢弃老我的形像，就像把旧衣服脱掉；接受圣经中美善的价值观、生活观、世界观，透过基督耶稣的道，不断的学习真理，更新我们的心思意念，并且在生活中实践出来，像把新的衣服穿上。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標題 1"/>
          <p:cNvSpPr txBox="1"/>
          <p:nvPr>
            <p:ph type="title"/>
          </p:nvPr>
        </p:nvSpPr>
        <p:spPr>
          <a:xfrm>
            <a:off x="1676400" y="772290"/>
            <a:ext cx="21031200" cy="2651126"/>
          </a:xfrm>
          <a:prstGeom prst="rect">
            <a:avLst/>
          </a:prstGeom>
        </p:spPr>
        <p:txBody>
          <a:bodyPr/>
          <a:lstStyle/>
          <a:p>
            <a:pPr algn="ctr" defTabSz="1353310">
              <a:defRPr sz="56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sp>
        <p:nvSpPr>
          <p:cNvPr id="202" name="內容版面配置區 3"/>
          <p:cNvSpPr txBox="1"/>
          <p:nvPr>
            <p:ph type="body" idx="1"/>
          </p:nvPr>
        </p:nvSpPr>
        <p:spPr>
          <a:xfrm>
            <a:off x="1224775" y="4638528"/>
            <a:ext cx="21934450" cy="7429081"/>
          </a:xfrm>
          <a:prstGeom prst="rect">
            <a:avLst/>
          </a:prstGeom>
        </p:spPr>
        <p:txBody>
          <a:bodyPr/>
          <a:lstStyle>
            <a:lvl1pPr marL="0" indent="0" algn="just" defTabSz="2437764">
              <a:lnSpc>
                <a:spcPct val="120000"/>
              </a:lnSpc>
              <a:spcBef>
                <a:spcPts val="4500"/>
              </a:spcBef>
              <a:buSzTx/>
              <a:buFontTx/>
              <a:buNone/>
              <a:defRPr sz="8000">
                <a:latin typeface="Kaiti SC Regular"/>
                <a:ea typeface="Kaiti SC Regular"/>
                <a:cs typeface="Kaiti SC Regular"/>
                <a:sym typeface="Kaiti SC Regular"/>
              </a:defRPr>
            </a:lvl1pPr>
          </a:lstStyle>
          <a:p>
            <a:pPr/>
            <a:r>
              <a:t>成為『好』父母的第二點是夫妻二人同心合一。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標題 1"/>
          <p:cNvSpPr txBox="1"/>
          <p:nvPr>
            <p:ph type="title"/>
          </p:nvPr>
        </p:nvSpPr>
        <p:spPr>
          <a:xfrm>
            <a:off x="1676400" y="772290"/>
            <a:ext cx="21031200" cy="2651126"/>
          </a:xfrm>
          <a:prstGeom prst="rect">
            <a:avLst/>
          </a:prstGeom>
        </p:spPr>
        <p:txBody>
          <a:bodyPr/>
          <a:lstStyle/>
          <a:p>
            <a:pPr algn="ctr" defTabSz="1353310">
              <a:defRPr sz="56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sp>
        <p:nvSpPr>
          <p:cNvPr id="205" name="內容版面配置區 3"/>
          <p:cNvSpPr txBox="1"/>
          <p:nvPr>
            <p:ph type="body" idx="1"/>
          </p:nvPr>
        </p:nvSpPr>
        <p:spPr>
          <a:xfrm>
            <a:off x="1806501" y="2243126"/>
            <a:ext cx="20770998" cy="9582576"/>
          </a:xfrm>
          <a:prstGeom prst="rect">
            <a:avLst/>
          </a:prstGeom>
        </p:spPr>
        <p:txBody>
          <a:bodyPr/>
          <a:lstStyle>
            <a:lvl1pPr marL="0" indent="0" algn="just" defTabSz="2437764">
              <a:lnSpc>
                <a:spcPct val="120000"/>
              </a:lnSpc>
              <a:spcBef>
                <a:spcPts val="4500"/>
              </a:spcBef>
              <a:buSzTx/>
              <a:buFontTx/>
              <a:buNone/>
              <a:defRPr sz="8000">
                <a:latin typeface="Kaiti SC Regular"/>
                <a:ea typeface="Kaiti SC Regular"/>
                <a:cs typeface="Kaiti SC Regular"/>
                <a:sym typeface="Kaiti SC Regular"/>
              </a:defRPr>
            </a:lvl1pPr>
          </a:lstStyle>
          <a:p>
            <a:pPr/>
            <a:r>
              <a:t>玛拉基书2:15『虽然　神有灵的余力能造多人，他不是单造一人吗？为何只造一人呢？乃是他愿人得虔诚的后裔。所以当谨守你们的心，谁也不可以诡诈待幼年所娶的妻。』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0_BasicBlack">
  <a:themeElements>
    <a:clrScheme name="20_Basic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20_BasicBlack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0_Basic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0_BasicBlack">
  <a:themeElements>
    <a:clrScheme name="20_Basic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20_BasicBlack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0_Basic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